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4" r:id="rId3"/>
  </p:sldMasterIdLst>
  <p:notesMasterIdLst>
    <p:notesMasterId r:id="rId22"/>
  </p:notesMasterIdLst>
  <p:sldIdLst>
    <p:sldId id="256" r:id="rId4"/>
    <p:sldId id="312" r:id="rId5"/>
    <p:sldId id="258" r:id="rId6"/>
    <p:sldId id="314" r:id="rId7"/>
    <p:sldId id="262" r:id="rId8"/>
    <p:sldId id="313" r:id="rId9"/>
    <p:sldId id="305" r:id="rId10"/>
    <p:sldId id="260" r:id="rId11"/>
    <p:sldId id="301" r:id="rId12"/>
    <p:sldId id="315" r:id="rId13"/>
    <p:sldId id="306" r:id="rId14"/>
    <p:sldId id="307" r:id="rId15"/>
    <p:sldId id="308" r:id="rId16"/>
    <p:sldId id="309" r:id="rId17"/>
    <p:sldId id="310" r:id="rId18"/>
    <p:sldId id="311" r:id="rId19"/>
    <p:sldId id="304" r:id="rId20"/>
    <p:sldId id="299" r:id="rId21"/>
  </p:sldIdLst>
  <p:sldSz cx="9144000" cy="5143500" type="screen16x9"/>
  <p:notesSz cx="6858000" cy="9144000"/>
  <p:embeddedFontLst>
    <p:embeddedFont>
      <p:font typeface="Anton" panose="020B0604020202020204" charset="0"/>
      <p:regular r:id="rId23"/>
    </p:embeddedFont>
    <p:embeddedFont>
      <p:font typeface="Lucida Bright" panose="02040602050505020304" pitchFamily="18" charset="0"/>
      <p:regular r:id="rId24"/>
      <p:bold r:id="rId25"/>
      <p:italic r:id="rId26"/>
      <p:boldItalic r:id="rId27"/>
    </p:embeddedFont>
    <p:embeddedFont>
      <p:font typeface="Abel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Lucida Sans Unicode" panose="020B0602030504020204" pitchFamily="34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10004"/>
    <a:srgbClr val="040404"/>
    <a:srgbClr val="C00804"/>
    <a:srgbClr val="DE8400"/>
    <a:srgbClr val="680000"/>
    <a:srgbClr val="996633"/>
    <a:srgbClr val="000048"/>
    <a:srgbClr val="5947E1"/>
    <a:srgbClr val="302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FB9D57-FEC1-4665-A369-36F534A62CD8}">
  <a:tblStyle styleId="{AAFB9D57-FEC1-4665-A369-36F534A62C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2568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63c2723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63c2723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479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8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57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1" name="Google Shape;14351;g784fe968e7_0_24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2" name="Google Shape;14352;g784fe968e7_0_24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22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63c2723b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63c2723ba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8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63c2723b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63c2723b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ae6d291367523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ae6d291367523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17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ae6d291367523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ae6d291367523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67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3a44ce46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3a44ce46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5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04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28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d800c01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d800c01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050525"/>
            <a:ext cx="41880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nton"/>
              <a:buNone/>
              <a:defRPr sz="54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3299575"/>
            <a:ext cx="41880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l"/>
              <a:buNone/>
              <a:defRPr sz="140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8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1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8700" y="587324"/>
            <a:ext cx="7746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6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8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0"/>
              <a:buFont typeface="Anton"/>
              <a:buNone/>
              <a:defRPr sz="9000">
                <a:solidFill>
                  <a:srgbClr val="338987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713000" y="1657625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2"/>
          </p:nvPr>
        </p:nvSpPr>
        <p:spPr>
          <a:xfrm>
            <a:off x="713000" y="3482455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3"/>
          </p:nvPr>
        </p:nvSpPr>
        <p:spPr>
          <a:xfrm>
            <a:off x="3553238" y="1657625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4"/>
          </p:nvPr>
        </p:nvSpPr>
        <p:spPr>
          <a:xfrm>
            <a:off x="3553238" y="3482455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Anton"/>
              <a:buNone/>
              <a:defRPr sz="2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13000" y="1837203"/>
            <a:ext cx="2022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713000" y="3659799"/>
            <a:ext cx="2022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6"/>
          </p:nvPr>
        </p:nvSpPr>
        <p:spPr>
          <a:xfrm>
            <a:off x="3553238" y="1837203"/>
            <a:ext cx="2022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3553238" y="3659798"/>
            <a:ext cx="2022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758308" y="827325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9" hasCustomPrompt="1"/>
          </p:nvPr>
        </p:nvSpPr>
        <p:spPr>
          <a:xfrm>
            <a:off x="3596901" y="827325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3" hasCustomPrompt="1"/>
          </p:nvPr>
        </p:nvSpPr>
        <p:spPr>
          <a:xfrm>
            <a:off x="748783" y="2663725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4" hasCustomPrompt="1"/>
          </p:nvPr>
        </p:nvSpPr>
        <p:spPr>
          <a:xfrm>
            <a:off x="3593715" y="2663725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_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2237395" y="1912482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562675" y="2228118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1102925" y="26488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892250" y="3384352"/>
            <a:ext cx="1827900" cy="10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>
            <a:off x="3857250" y="26488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>
            <a:off x="3658050" y="3384352"/>
            <a:ext cx="1827900" cy="10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>
            <a:off x="6569025" y="26488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>
            <a:off x="6358450" y="3384352"/>
            <a:ext cx="1827900" cy="10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>
            <a:off x="1518300" y="603809"/>
            <a:ext cx="61074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nton"/>
              <a:buNone/>
              <a:defRPr sz="2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9" r:id="rId5"/>
    <p:sldLayoutId id="2147483660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6DD02729-54C6-4CBA-8568-979BB236B6B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9/14/2023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B8144B98-9090-4B07-948D-F51EA5644E37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78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760200" y="3600650"/>
            <a:ext cx="41880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YENSEH CURTIS KUTI</a:t>
            </a:r>
            <a:endParaRPr sz="180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ctrTitle"/>
          </p:nvPr>
        </p:nvSpPr>
        <p:spPr>
          <a:xfrm>
            <a:off x="348200" y="0"/>
            <a:ext cx="4520400" cy="3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</a:rPr>
              <a:t>Design and Implementation of </a:t>
            </a:r>
            <a:r>
              <a:rPr lang="en-US" sz="4200" dirty="0" smtClean="0">
                <a:solidFill>
                  <a:schemeClr val="dk1"/>
                </a:solidFill>
              </a:rPr>
              <a:t>AN ELECTRONIC ELECTORAL SYSTEM FOR ELECAM</a:t>
            </a:r>
            <a:endParaRPr sz="44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43" name="Google Shape;143;p27"/>
          <p:cNvGrpSpPr/>
          <p:nvPr/>
        </p:nvGrpSpPr>
        <p:grpSpPr>
          <a:xfrm>
            <a:off x="4792441" y="-6935"/>
            <a:ext cx="6709958" cy="5157374"/>
            <a:chOff x="1565675" y="1012350"/>
            <a:chExt cx="4503025" cy="3461325"/>
          </a:xfrm>
        </p:grpSpPr>
        <p:sp>
          <p:nvSpPr>
            <p:cNvPr id="144" name="Google Shape;144;p27"/>
            <p:cNvSpPr/>
            <p:nvPr/>
          </p:nvSpPr>
          <p:spPr>
            <a:xfrm>
              <a:off x="1565675" y="1012350"/>
              <a:ext cx="4409625" cy="3402600"/>
            </a:xfrm>
            <a:custGeom>
              <a:avLst/>
              <a:gdLst/>
              <a:ahLst/>
              <a:cxnLst/>
              <a:rect l="l" t="t" r="r" b="b"/>
              <a:pathLst>
                <a:path w="176385" h="136104" extrusionOk="0">
                  <a:moveTo>
                    <a:pt x="105635" y="1"/>
                  </a:moveTo>
                  <a:cubicBezTo>
                    <a:pt x="99094" y="1"/>
                    <a:pt x="92732" y="998"/>
                    <a:pt x="87021" y="3089"/>
                  </a:cubicBezTo>
                  <a:cubicBezTo>
                    <a:pt x="67940" y="10127"/>
                    <a:pt x="61235" y="31309"/>
                    <a:pt x="44557" y="41450"/>
                  </a:cubicBezTo>
                  <a:cubicBezTo>
                    <a:pt x="29213" y="50790"/>
                    <a:pt x="15269" y="58428"/>
                    <a:pt x="9899" y="76241"/>
                  </a:cubicBezTo>
                  <a:cubicBezTo>
                    <a:pt x="0" y="109082"/>
                    <a:pt x="32918" y="136103"/>
                    <a:pt x="63720" y="136103"/>
                  </a:cubicBezTo>
                  <a:cubicBezTo>
                    <a:pt x="68209" y="136103"/>
                    <a:pt x="72653" y="135530"/>
                    <a:pt x="76913" y="134316"/>
                  </a:cubicBezTo>
                  <a:cubicBezTo>
                    <a:pt x="87488" y="131280"/>
                    <a:pt x="96427" y="124943"/>
                    <a:pt x="107702" y="124909"/>
                  </a:cubicBezTo>
                  <a:cubicBezTo>
                    <a:pt x="107948" y="124909"/>
                    <a:pt x="108192" y="124908"/>
                    <a:pt x="108435" y="124908"/>
                  </a:cubicBezTo>
                  <a:cubicBezTo>
                    <a:pt x="115673" y="124908"/>
                    <a:pt x="121416" y="125217"/>
                    <a:pt x="126496" y="125217"/>
                  </a:cubicBezTo>
                  <a:cubicBezTo>
                    <a:pt x="137084" y="125217"/>
                    <a:pt x="144794" y="123876"/>
                    <a:pt x="157171" y="115603"/>
                  </a:cubicBezTo>
                  <a:cubicBezTo>
                    <a:pt x="175417" y="103461"/>
                    <a:pt x="176384" y="78409"/>
                    <a:pt x="170547" y="56027"/>
                  </a:cubicBezTo>
                  <a:cubicBezTo>
                    <a:pt x="167211" y="43251"/>
                    <a:pt x="161640" y="31342"/>
                    <a:pt x="155836" y="23170"/>
                  </a:cubicBezTo>
                  <a:cubicBezTo>
                    <a:pt x="145421" y="8529"/>
                    <a:pt x="124763" y="1"/>
                    <a:pt x="105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5099650" y="2739850"/>
              <a:ext cx="731375" cy="231075"/>
            </a:xfrm>
            <a:custGeom>
              <a:avLst/>
              <a:gdLst/>
              <a:ahLst/>
              <a:cxnLst/>
              <a:rect l="l" t="t" r="r" b="b"/>
              <a:pathLst>
                <a:path w="29255" h="9243" extrusionOk="0">
                  <a:moveTo>
                    <a:pt x="18441" y="0"/>
                  </a:moveTo>
                  <a:cubicBezTo>
                    <a:pt x="13981" y="0"/>
                    <a:pt x="15192" y="3217"/>
                    <a:pt x="13944" y="4006"/>
                  </a:cubicBezTo>
                  <a:cubicBezTo>
                    <a:pt x="13611" y="4216"/>
                    <a:pt x="13343" y="4283"/>
                    <a:pt x="13105" y="4283"/>
                  </a:cubicBezTo>
                  <a:cubicBezTo>
                    <a:pt x="12674" y="4283"/>
                    <a:pt x="12344" y="4061"/>
                    <a:pt x="11914" y="4061"/>
                  </a:cubicBezTo>
                  <a:cubicBezTo>
                    <a:pt x="11676" y="4061"/>
                    <a:pt x="11408" y="4129"/>
                    <a:pt x="11075" y="4339"/>
                  </a:cubicBezTo>
                  <a:cubicBezTo>
                    <a:pt x="9841" y="5140"/>
                    <a:pt x="10408" y="6741"/>
                    <a:pt x="9374" y="6974"/>
                  </a:cubicBezTo>
                  <a:cubicBezTo>
                    <a:pt x="9284" y="6995"/>
                    <a:pt x="9192" y="7004"/>
                    <a:pt x="9097" y="7004"/>
                  </a:cubicBezTo>
                  <a:cubicBezTo>
                    <a:pt x="8371" y="7004"/>
                    <a:pt x="7512" y="6472"/>
                    <a:pt x="6650" y="6472"/>
                  </a:cubicBezTo>
                  <a:cubicBezTo>
                    <a:pt x="6333" y="6472"/>
                    <a:pt x="6016" y="6544"/>
                    <a:pt x="5704" y="6741"/>
                  </a:cubicBezTo>
                  <a:cubicBezTo>
                    <a:pt x="4470" y="7541"/>
                    <a:pt x="4470" y="8242"/>
                    <a:pt x="3903" y="8242"/>
                  </a:cubicBezTo>
                  <a:cubicBezTo>
                    <a:pt x="3503" y="8242"/>
                    <a:pt x="2865" y="8034"/>
                    <a:pt x="2287" y="8034"/>
                  </a:cubicBezTo>
                  <a:cubicBezTo>
                    <a:pt x="1998" y="8034"/>
                    <a:pt x="1724" y="8086"/>
                    <a:pt x="1501" y="8242"/>
                  </a:cubicBezTo>
                  <a:cubicBezTo>
                    <a:pt x="801" y="8676"/>
                    <a:pt x="0" y="9243"/>
                    <a:pt x="0" y="9243"/>
                  </a:cubicBezTo>
                  <a:lnTo>
                    <a:pt x="28921" y="9243"/>
                  </a:lnTo>
                  <a:cubicBezTo>
                    <a:pt x="28921" y="9243"/>
                    <a:pt x="29255" y="8242"/>
                    <a:pt x="27987" y="7541"/>
                  </a:cubicBezTo>
                  <a:cubicBezTo>
                    <a:pt x="26753" y="6874"/>
                    <a:pt x="26186" y="7441"/>
                    <a:pt x="25719" y="6874"/>
                  </a:cubicBezTo>
                  <a:cubicBezTo>
                    <a:pt x="25252" y="6307"/>
                    <a:pt x="26953" y="4806"/>
                    <a:pt x="23550" y="3305"/>
                  </a:cubicBezTo>
                  <a:cubicBezTo>
                    <a:pt x="23550" y="3305"/>
                    <a:pt x="23317" y="136"/>
                    <a:pt x="18647" y="3"/>
                  </a:cubicBezTo>
                  <a:cubicBezTo>
                    <a:pt x="18577" y="1"/>
                    <a:pt x="18508" y="0"/>
                    <a:pt x="18441" y="0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4460850" y="1437200"/>
              <a:ext cx="1014100" cy="320350"/>
            </a:xfrm>
            <a:custGeom>
              <a:avLst/>
              <a:gdLst/>
              <a:ahLst/>
              <a:cxnLst/>
              <a:rect l="l" t="t" r="r" b="b"/>
              <a:pathLst>
                <a:path w="40564" h="12814" extrusionOk="0">
                  <a:moveTo>
                    <a:pt x="25478" y="0"/>
                  </a:moveTo>
                  <a:cubicBezTo>
                    <a:pt x="19377" y="0"/>
                    <a:pt x="21051" y="4428"/>
                    <a:pt x="19315" y="5542"/>
                  </a:cubicBezTo>
                  <a:cubicBezTo>
                    <a:pt x="18857" y="5832"/>
                    <a:pt x="18488" y="5925"/>
                    <a:pt x="18161" y="5925"/>
                  </a:cubicBezTo>
                  <a:cubicBezTo>
                    <a:pt x="17573" y="5925"/>
                    <a:pt x="17120" y="5626"/>
                    <a:pt x="16532" y="5626"/>
                  </a:cubicBezTo>
                  <a:cubicBezTo>
                    <a:pt x="16205" y="5626"/>
                    <a:pt x="15836" y="5719"/>
                    <a:pt x="15378" y="6009"/>
                  </a:cubicBezTo>
                  <a:cubicBezTo>
                    <a:pt x="13644" y="7110"/>
                    <a:pt x="14411" y="9345"/>
                    <a:pt x="13010" y="9645"/>
                  </a:cubicBezTo>
                  <a:cubicBezTo>
                    <a:pt x="12893" y="9669"/>
                    <a:pt x="12772" y="9680"/>
                    <a:pt x="12649" y="9680"/>
                  </a:cubicBezTo>
                  <a:cubicBezTo>
                    <a:pt x="11637" y="9680"/>
                    <a:pt x="10437" y="8941"/>
                    <a:pt x="9242" y="8941"/>
                  </a:cubicBezTo>
                  <a:cubicBezTo>
                    <a:pt x="8804" y="8941"/>
                    <a:pt x="8367" y="9040"/>
                    <a:pt x="7940" y="9311"/>
                  </a:cubicBezTo>
                  <a:cubicBezTo>
                    <a:pt x="6205" y="10445"/>
                    <a:pt x="6205" y="11379"/>
                    <a:pt x="5405" y="11379"/>
                  </a:cubicBezTo>
                  <a:cubicBezTo>
                    <a:pt x="4871" y="11379"/>
                    <a:pt x="3996" y="11098"/>
                    <a:pt x="3186" y="11098"/>
                  </a:cubicBezTo>
                  <a:cubicBezTo>
                    <a:pt x="2781" y="11098"/>
                    <a:pt x="2391" y="11168"/>
                    <a:pt x="2069" y="11379"/>
                  </a:cubicBezTo>
                  <a:cubicBezTo>
                    <a:pt x="1102" y="12013"/>
                    <a:pt x="1" y="12814"/>
                    <a:pt x="1" y="12814"/>
                  </a:cubicBezTo>
                  <a:lnTo>
                    <a:pt x="40063" y="12814"/>
                  </a:lnTo>
                  <a:cubicBezTo>
                    <a:pt x="40063" y="12814"/>
                    <a:pt x="40563" y="11379"/>
                    <a:pt x="38795" y="10445"/>
                  </a:cubicBezTo>
                  <a:cubicBezTo>
                    <a:pt x="37061" y="9478"/>
                    <a:pt x="36260" y="10279"/>
                    <a:pt x="35626" y="9478"/>
                  </a:cubicBezTo>
                  <a:cubicBezTo>
                    <a:pt x="34992" y="8711"/>
                    <a:pt x="37394" y="6676"/>
                    <a:pt x="32624" y="4575"/>
                  </a:cubicBezTo>
                  <a:cubicBezTo>
                    <a:pt x="32624" y="4575"/>
                    <a:pt x="32324" y="138"/>
                    <a:pt x="25819" y="5"/>
                  </a:cubicBezTo>
                  <a:cubicBezTo>
                    <a:pt x="25703" y="2"/>
                    <a:pt x="25589" y="0"/>
                    <a:pt x="25478" y="0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4460850" y="1437200"/>
              <a:ext cx="1014100" cy="320350"/>
            </a:xfrm>
            <a:custGeom>
              <a:avLst/>
              <a:gdLst/>
              <a:ahLst/>
              <a:cxnLst/>
              <a:rect l="l" t="t" r="r" b="b"/>
              <a:pathLst>
                <a:path w="40564" h="12814" extrusionOk="0">
                  <a:moveTo>
                    <a:pt x="25478" y="0"/>
                  </a:moveTo>
                  <a:cubicBezTo>
                    <a:pt x="19377" y="0"/>
                    <a:pt x="21051" y="4428"/>
                    <a:pt x="19315" y="5542"/>
                  </a:cubicBezTo>
                  <a:cubicBezTo>
                    <a:pt x="18857" y="5832"/>
                    <a:pt x="18488" y="5925"/>
                    <a:pt x="18161" y="5925"/>
                  </a:cubicBezTo>
                  <a:cubicBezTo>
                    <a:pt x="17573" y="5925"/>
                    <a:pt x="17120" y="5626"/>
                    <a:pt x="16532" y="5626"/>
                  </a:cubicBezTo>
                  <a:cubicBezTo>
                    <a:pt x="16205" y="5626"/>
                    <a:pt x="15836" y="5719"/>
                    <a:pt x="15378" y="6009"/>
                  </a:cubicBezTo>
                  <a:cubicBezTo>
                    <a:pt x="13644" y="7110"/>
                    <a:pt x="14411" y="9345"/>
                    <a:pt x="13010" y="9645"/>
                  </a:cubicBezTo>
                  <a:cubicBezTo>
                    <a:pt x="12893" y="9669"/>
                    <a:pt x="12772" y="9680"/>
                    <a:pt x="12649" y="9680"/>
                  </a:cubicBezTo>
                  <a:cubicBezTo>
                    <a:pt x="11637" y="9680"/>
                    <a:pt x="10437" y="8941"/>
                    <a:pt x="9242" y="8941"/>
                  </a:cubicBezTo>
                  <a:cubicBezTo>
                    <a:pt x="8804" y="8941"/>
                    <a:pt x="8367" y="9040"/>
                    <a:pt x="7940" y="9311"/>
                  </a:cubicBezTo>
                  <a:cubicBezTo>
                    <a:pt x="6205" y="10445"/>
                    <a:pt x="6205" y="11379"/>
                    <a:pt x="5405" y="11379"/>
                  </a:cubicBezTo>
                  <a:cubicBezTo>
                    <a:pt x="4871" y="11379"/>
                    <a:pt x="3996" y="11098"/>
                    <a:pt x="3186" y="11098"/>
                  </a:cubicBezTo>
                  <a:cubicBezTo>
                    <a:pt x="2781" y="11098"/>
                    <a:pt x="2391" y="11168"/>
                    <a:pt x="2069" y="11379"/>
                  </a:cubicBezTo>
                  <a:cubicBezTo>
                    <a:pt x="1102" y="12013"/>
                    <a:pt x="1" y="12814"/>
                    <a:pt x="1" y="12814"/>
                  </a:cubicBezTo>
                  <a:lnTo>
                    <a:pt x="40063" y="12814"/>
                  </a:lnTo>
                  <a:cubicBezTo>
                    <a:pt x="40063" y="12814"/>
                    <a:pt x="40563" y="11379"/>
                    <a:pt x="38795" y="10445"/>
                  </a:cubicBezTo>
                  <a:cubicBezTo>
                    <a:pt x="37061" y="9478"/>
                    <a:pt x="36260" y="10279"/>
                    <a:pt x="35626" y="9478"/>
                  </a:cubicBezTo>
                  <a:cubicBezTo>
                    <a:pt x="34992" y="8711"/>
                    <a:pt x="37394" y="6676"/>
                    <a:pt x="32624" y="4575"/>
                  </a:cubicBezTo>
                  <a:cubicBezTo>
                    <a:pt x="32624" y="4575"/>
                    <a:pt x="32324" y="138"/>
                    <a:pt x="25819" y="5"/>
                  </a:cubicBezTo>
                  <a:cubicBezTo>
                    <a:pt x="25703" y="2"/>
                    <a:pt x="25589" y="0"/>
                    <a:pt x="25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3348400" y="1305400"/>
              <a:ext cx="1430200" cy="452150"/>
            </a:xfrm>
            <a:custGeom>
              <a:avLst/>
              <a:gdLst/>
              <a:ahLst/>
              <a:cxnLst/>
              <a:rect l="l" t="t" r="r" b="b"/>
              <a:pathLst>
                <a:path w="57208" h="18086" extrusionOk="0">
                  <a:moveTo>
                    <a:pt x="35952" y="0"/>
                  </a:moveTo>
                  <a:cubicBezTo>
                    <a:pt x="27371" y="0"/>
                    <a:pt x="29678" y="6272"/>
                    <a:pt x="27253" y="7812"/>
                  </a:cubicBezTo>
                  <a:cubicBezTo>
                    <a:pt x="26602" y="8225"/>
                    <a:pt x="26076" y="8358"/>
                    <a:pt x="25610" y="8358"/>
                  </a:cubicBezTo>
                  <a:cubicBezTo>
                    <a:pt x="24776" y="8358"/>
                    <a:pt x="24133" y="7933"/>
                    <a:pt x="23306" y="7933"/>
                  </a:cubicBezTo>
                  <a:cubicBezTo>
                    <a:pt x="22844" y="7933"/>
                    <a:pt x="22325" y="8065"/>
                    <a:pt x="21682" y="8479"/>
                  </a:cubicBezTo>
                  <a:cubicBezTo>
                    <a:pt x="19214" y="10047"/>
                    <a:pt x="20348" y="13182"/>
                    <a:pt x="18347" y="13616"/>
                  </a:cubicBezTo>
                  <a:cubicBezTo>
                    <a:pt x="18179" y="13652"/>
                    <a:pt x="18005" y="13669"/>
                    <a:pt x="17828" y="13669"/>
                  </a:cubicBezTo>
                  <a:cubicBezTo>
                    <a:pt x="16419" y="13669"/>
                    <a:pt x="14735" y="12650"/>
                    <a:pt x="13063" y="12650"/>
                  </a:cubicBezTo>
                  <a:cubicBezTo>
                    <a:pt x="12438" y="12650"/>
                    <a:pt x="11815" y="12792"/>
                    <a:pt x="11208" y="13182"/>
                  </a:cubicBezTo>
                  <a:cubicBezTo>
                    <a:pt x="8740" y="14750"/>
                    <a:pt x="8740" y="16084"/>
                    <a:pt x="7606" y="16084"/>
                  </a:cubicBezTo>
                  <a:cubicBezTo>
                    <a:pt x="6872" y="16084"/>
                    <a:pt x="5634" y="15699"/>
                    <a:pt x="4495" y="15699"/>
                  </a:cubicBezTo>
                  <a:cubicBezTo>
                    <a:pt x="3925" y="15699"/>
                    <a:pt x="3381" y="15795"/>
                    <a:pt x="2936" y="16084"/>
                  </a:cubicBezTo>
                  <a:cubicBezTo>
                    <a:pt x="1568" y="16985"/>
                    <a:pt x="0" y="18086"/>
                    <a:pt x="0" y="18086"/>
                  </a:cubicBezTo>
                  <a:lnTo>
                    <a:pt x="56507" y="18086"/>
                  </a:lnTo>
                  <a:cubicBezTo>
                    <a:pt x="56507" y="18086"/>
                    <a:pt x="57208" y="16084"/>
                    <a:pt x="54739" y="14750"/>
                  </a:cubicBezTo>
                  <a:cubicBezTo>
                    <a:pt x="52271" y="13382"/>
                    <a:pt x="51170" y="14517"/>
                    <a:pt x="50270" y="13382"/>
                  </a:cubicBezTo>
                  <a:cubicBezTo>
                    <a:pt x="49369" y="12282"/>
                    <a:pt x="52738" y="9380"/>
                    <a:pt x="46033" y="6478"/>
                  </a:cubicBezTo>
                  <a:cubicBezTo>
                    <a:pt x="46033" y="6478"/>
                    <a:pt x="45566" y="206"/>
                    <a:pt x="36426" y="6"/>
                  </a:cubicBezTo>
                  <a:cubicBezTo>
                    <a:pt x="36265" y="2"/>
                    <a:pt x="36107" y="0"/>
                    <a:pt x="35952" y="0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723900" y="2544525"/>
              <a:ext cx="100100" cy="77850"/>
            </a:xfrm>
            <a:custGeom>
              <a:avLst/>
              <a:gdLst/>
              <a:ahLst/>
              <a:cxnLst/>
              <a:rect l="l" t="t" r="r" b="b"/>
              <a:pathLst>
                <a:path w="4004" h="3114" extrusionOk="0">
                  <a:moveTo>
                    <a:pt x="1241" y="0"/>
                  </a:moveTo>
                  <a:cubicBezTo>
                    <a:pt x="1194" y="0"/>
                    <a:pt x="1147" y="3"/>
                    <a:pt x="1101" y="10"/>
                  </a:cubicBezTo>
                  <a:cubicBezTo>
                    <a:pt x="434" y="110"/>
                    <a:pt x="1" y="777"/>
                    <a:pt x="167" y="1411"/>
                  </a:cubicBezTo>
                  <a:cubicBezTo>
                    <a:pt x="334" y="2078"/>
                    <a:pt x="1035" y="2579"/>
                    <a:pt x="1602" y="2845"/>
                  </a:cubicBezTo>
                  <a:cubicBezTo>
                    <a:pt x="2175" y="3091"/>
                    <a:pt x="3418" y="3113"/>
                    <a:pt x="3851" y="3113"/>
                  </a:cubicBezTo>
                  <a:cubicBezTo>
                    <a:pt x="3947" y="3113"/>
                    <a:pt x="4003" y="3112"/>
                    <a:pt x="4003" y="3112"/>
                  </a:cubicBezTo>
                  <a:cubicBezTo>
                    <a:pt x="4003" y="3112"/>
                    <a:pt x="3637" y="1978"/>
                    <a:pt x="3603" y="1911"/>
                  </a:cubicBezTo>
                  <a:cubicBezTo>
                    <a:pt x="3254" y="1182"/>
                    <a:pt x="2152" y="0"/>
                    <a:pt x="1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723900" y="2420925"/>
              <a:ext cx="622975" cy="817700"/>
            </a:xfrm>
            <a:custGeom>
              <a:avLst/>
              <a:gdLst/>
              <a:ahLst/>
              <a:cxnLst/>
              <a:rect l="l" t="t" r="r" b="b"/>
              <a:pathLst>
                <a:path w="24919" h="32708" extrusionOk="0">
                  <a:moveTo>
                    <a:pt x="11742" y="25269"/>
                  </a:moveTo>
                  <a:cubicBezTo>
                    <a:pt x="12309" y="25769"/>
                    <a:pt x="12943" y="26203"/>
                    <a:pt x="13644" y="26536"/>
                  </a:cubicBezTo>
                  <a:cubicBezTo>
                    <a:pt x="13477" y="26936"/>
                    <a:pt x="13310" y="27370"/>
                    <a:pt x="13143" y="27737"/>
                  </a:cubicBezTo>
                  <a:cubicBezTo>
                    <a:pt x="12543" y="29071"/>
                    <a:pt x="12043" y="30139"/>
                    <a:pt x="11642" y="30906"/>
                  </a:cubicBezTo>
                  <a:cubicBezTo>
                    <a:pt x="11576" y="31073"/>
                    <a:pt x="11509" y="31206"/>
                    <a:pt x="11442" y="31306"/>
                  </a:cubicBezTo>
                  <a:lnTo>
                    <a:pt x="11375" y="31306"/>
                  </a:lnTo>
                  <a:cubicBezTo>
                    <a:pt x="11375" y="31173"/>
                    <a:pt x="11342" y="31006"/>
                    <a:pt x="11309" y="30839"/>
                  </a:cubicBezTo>
                  <a:cubicBezTo>
                    <a:pt x="11175" y="30005"/>
                    <a:pt x="11008" y="28771"/>
                    <a:pt x="10708" y="27337"/>
                  </a:cubicBezTo>
                  <a:cubicBezTo>
                    <a:pt x="10642" y="26870"/>
                    <a:pt x="10541" y="26403"/>
                    <a:pt x="10408" y="25902"/>
                  </a:cubicBezTo>
                  <a:cubicBezTo>
                    <a:pt x="10875" y="25702"/>
                    <a:pt x="11309" y="25502"/>
                    <a:pt x="11742" y="25269"/>
                  </a:cubicBezTo>
                  <a:close/>
                  <a:moveTo>
                    <a:pt x="5266" y="0"/>
                  </a:moveTo>
                  <a:cubicBezTo>
                    <a:pt x="5099" y="0"/>
                    <a:pt x="4930" y="37"/>
                    <a:pt x="4771" y="117"/>
                  </a:cubicBezTo>
                  <a:cubicBezTo>
                    <a:pt x="3937" y="551"/>
                    <a:pt x="3670" y="2285"/>
                    <a:pt x="3837" y="3119"/>
                  </a:cubicBezTo>
                  <a:cubicBezTo>
                    <a:pt x="3837" y="3186"/>
                    <a:pt x="4170" y="4320"/>
                    <a:pt x="4170" y="4320"/>
                  </a:cubicBezTo>
                  <a:cubicBezTo>
                    <a:pt x="4137" y="4587"/>
                    <a:pt x="4104" y="4887"/>
                    <a:pt x="4070" y="5188"/>
                  </a:cubicBezTo>
                  <a:cubicBezTo>
                    <a:pt x="4003" y="5788"/>
                    <a:pt x="3937" y="6455"/>
                    <a:pt x="3937" y="7189"/>
                  </a:cubicBezTo>
                  <a:cubicBezTo>
                    <a:pt x="3903" y="7956"/>
                    <a:pt x="3903" y="8757"/>
                    <a:pt x="3970" y="9524"/>
                  </a:cubicBezTo>
                  <a:cubicBezTo>
                    <a:pt x="4037" y="10425"/>
                    <a:pt x="4170" y="11292"/>
                    <a:pt x="4404" y="12159"/>
                  </a:cubicBezTo>
                  <a:cubicBezTo>
                    <a:pt x="4237" y="11926"/>
                    <a:pt x="3803" y="11292"/>
                    <a:pt x="3770" y="11225"/>
                  </a:cubicBezTo>
                  <a:cubicBezTo>
                    <a:pt x="3291" y="10690"/>
                    <a:pt x="2171" y="9942"/>
                    <a:pt x="1292" y="9942"/>
                  </a:cubicBezTo>
                  <a:cubicBezTo>
                    <a:pt x="1129" y="9942"/>
                    <a:pt x="975" y="9967"/>
                    <a:pt x="835" y="10024"/>
                  </a:cubicBezTo>
                  <a:cubicBezTo>
                    <a:pt x="234" y="10325"/>
                    <a:pt x="1" y="11058"/>
                    <a:pt x="334" y="11659"/>
                  </a:cubicBezTo>
                  <a:cubicBezTo>
                    <a:pt x="668" y="12259"/>
                    <a:pt x="1468" y="12559"/>
                    <a:pt x="2102" y="12626"/>
                  </a:cubicBezTo>
                  <a:cubicBezTo>
                    <a:pt x="2189" y="12643"/>
                    <a:pt x="2289" y="12650"/>
                    <a:pt x="2397" y="12650"/>
                  </a:cubicBezTo>
                  <a:cubicBezTo>
                    <a:pt x="3155" y="12650"/>
                    <a:pt x="4320" y="12288"/>
                    <a:pt x="4437" y="12259"/>
                  </a:cubicBezTo>
                  <a:cubicBezTo>
                    <a:pt x="4704" y="13160"/>
                    <a:pt x="5038" y="14027"/>
                    <a:pt x="5438" y="14861"/>
                  </a:cubicBezTo>
                  <a:cubicBezTo>
                    <a:pt x="5671" y="15328"/>
                    <a:pt x="5871" y="15795"/>
                    <a:pt x="6105" y="16296"/>
                  </a:cubicBezTo>
                  <a:cubicBezTo>
                    <a:pt x="5972" y="16095"/>
                    <a:pt x="5838" y="15895"/>
                    <a:pt x="5838" y="15862"/>
                  </a:cubicBezTo>
                  <a:cubicBezTo>
                    <a:pt x="5359" y="15327"/>
                    <a:pt x="4239" y="14578"/>
                    <a:pt x="3360" y="14578"/>
                  </a:cubicBezTo>
                  <a:cubicBezTo>
                    <a:pt x="3197" y="14578"/>
                    <a:pt x="3043" y="14604"/>
                    <a:pt x="2903" y="14661"/>
                  </a:cubicBezTo>
                  <a:cubicBezTo>
                    <a:pt x="2302" y="14961"/>
                    <a:pt x="2069" y="15695"/>
                    <a:pt x="2436" y="16296"/>
                  </a:cubicBezTo>
                  <a:cubicBezTo>
                    <a:pt x="2736" y="16863"/>
                    <a:pt x="3536" y="17163"/>
                    <a:pt x="4170" y="17263"/>
                  </a:cubicBezTo>
                  <a:cubicBezTo>
                    <a:pt x="4245" y="17275"/>
                    <a:pt x="4329" y="17280"/>
                    <a:pt x="4420" y="17280"/>
                  </a:cubicBezTo>
                  <a:cubicBezTo>
                    <a:pt x="5098" y="17280"/>
                    <a:pt x="6144" y="16984"/>
                    <a:pt x="6439" y="16896"/>
                  </a:cubicBezTo>
                  <a:cubicBezTo>
                    <a:pt x="6539" y="17096"/>
                    <a:pt x="6639" y="17263"/>
                    <a:pt x="6705" y="17463"/>
                  </a:cubicBezTo>
                  <a:cubicBezTo>
                    <a:pt x="7139" y="18330"/>
                    <a:pt x="7573" y="19198"/>
                    <a:pt x="8006" y="20065"/>
                  </a:cubicBezTo>
                  <a:cubicBezTo>
                    <a:pt x="8140" y="20365"/>
                    <a:pt x="8273" y="20665"/>
                    <a:pt x="8407" y="20966"/>
                  </a:cubicBezTo>
                  <a:lnTo>
                    <a:pt x="8173" y="20632"/>
                  </a:lnTo>
                  <a:cubicBezTo>
                    <a:pt x="7701" y="20076"/>
                    <a:pt x="6603" y="19335"/>
                    <a:pt x="5728" y="19335"/>
                  </a:cubicBezTo>
                  <a:cubicBezTo>
                    <a:pt x="5554" y="19335"/>
                    <a:pt x="5388" y="19364"/>
                    <a:pt x="5238" y="19431"/>
                  </a:cubicBezTo>
                  <a:cubicBezTo>
                    <a:pt x="4637" y="19698"/>
                    <a:pt x="4404" y="20465"/>
                    <a:pt x="4737" y="21032"/>
                  </a:cubicBezTo>
                  <a:cubicBezTo>
                    <a:pt x="5071" y="21633"/>
                    <a:pt x="5838" y="21933"/>
                    <a:pt x="6505" y="22033"/>
                  </a:cubicBezTo>
                  <a:cubicBezTo>
                    <a:pt x="7239" y="22033"/>
                    <a:pt x="8006" y="21900"/>
                    <a:pt x="8707" y="21699"/>
                  </a:cubicBezTo>
                  <a:cubicBezTo>
                    <a:pt x="8840" y="22000"/>
                    <a:pt x="8940" y="22333"/>
                    <a:pt x="9074" y="22633"/>
                  </a:cubicBezTo>
                  <a:cubicBezTo>
                    <a:pt x="9140" y="22834"/>
                    <a:pt x="9207" y="23034"/>
                    <a:pt x="9274" y="23267"/>
                  </a:cubicBezTo>
                  <a:cubicBezTo>
                    <a:pt x="9341" y="23467"/>
                    <a:pt x="9374" y="23667"/>
                    <a:pt x="9441" y="23901"/>
                  </a:cubicBezTo>
                  <a:cubicBezTo>
                    <a:pt x="9541" y="24335"/>
                    <a:pt x="9641" y="24735"/>
                    <a:pt x="9741" y="25169"/>
                  </a:cubicBezTo>
                  <a:cubicBezTo>
                    <a:pt x="9808" y="25435"/>
                    <a:pt x="9841" y="25702"/>
                    <a:pt x="9908" y="26002"/>
                  </a:cubicBezTo>
                  <a:cubicBezTo>
                    <a:pt x="9774" y="25669"/>
                    <a:pt x="9474" y="25102"/>
                    <a:pt x="9441" y="25035"/>
                  </a:cubicBezTo>
                  <a:cubicBezTo>
                    <a:pt x="9046" y="24398"/>
                    <a:pt x="7908" y="23403"/>
                    <a:pt x="7002" y="23403"/>
                  </a:cubicBezTo>
                  <a:cubicBezTo>
                    <a:pt x="6912" y="23403"/>
                    <a:pt x="6824" y="23413"/>
                    <a:pt x="6739" y="23434"/>
                  </a:cubicBezTo>
                  <a:cubicBezTo>
                    <a:pt x="6105" y="23601"/>
                    <a:pt x="5771" y="24301"/>
                    <a:pt x="6005" y="24935"/>
                  </a:cubicBezTo>
                  <a:cubicBezTo>
                    <a:pt x="6238" y="25569"/>
                    <a:pt x="6972" y="26002"/>
                    <a:pt x="7573" y="26203"/>
                  </a:cubicBezTo>
                  <a:cubicBezTo>
                    <a:pt x="7806" y="26269"/>
                    <a:pt x="8125" y="26292"/>
                    <a:pt x="8454" y="26292"/>
                  </a:cubicBezTo>
                  <a:cubicBezTo>
                    <a:pt x="9111" y="26292"/>
                    <a:pt x="9808" y="26203"/>
                    <a:pt x="9941" y="26203"/>
                  </a:cubicBezTo>
                  <a:cubicBezTo>
                    <a:pt x="10041" y="26636"/>
                    <a:pt x="10108" y="27070"/>
                    <a:pt x="10175" y="27504"/>
                  </a:cubicBezTo>
                  <a:cubicBezTo>
                    <a:pt x="10441" y="28938"/>
                    <a:pt x="10608" y="30105"/>
                    <a:pt x="10708" y="30973"/>
                  </a:cubicBezTo>
                  <a:cubicBezTo>
                    <a:pt x="10708" y="31106"/>
                    <a:pt x="10708" y="31240"/>
                    <a:pt x="10742" y="31373"/>
                  </a:cubicBezTo>
                  <a:lnTo>
                    <a:pt x="7806" y="31373"/>
                  </a:lnTo>
                  <a:lnTo>
                    <a:pt x="8874" y="32707"/>
                  </a:lnTo>
                  <a:lnTo>
                    <a:pt x="13810" y="32707"/>
                  </a:lnTo>
                  <a:lnTo>
                    <a:pt x="14878" y="31373"/>
                  </a:lnTo>
                  <a:lnTo>
                    <a:pt x="12176" y="31373"/>
                  </a:lnTo>
                  <a:cubicBezTo>
                    <a:pt x="12176" y="31340"/>
                    <a:pt x="12209" y="31306"/>
                    <a:pt x="12243" y="31240"/>
                  </a:cubicBezTo>
                  <a:cubicBezTo>
                    <a:pt x="12610" y="30472"/>
                    <a:pt x="13110" y="29372"/>
                    <a:pt x="13677" y="28004"/>
                  </a:cubicBezTo>
                  <a:cubicBezTo>
                    <a:pt x="13844" y="27604"/>
                    <a:pt x="14011" y="27137"/>
                    <a:pt x="14211" y="26670"/>
                  </a:cubicBezTo>
                  <a:cubicBezTo>
                    <a:pt x="14342" y="26696"/>
                    <a:pt x="15295" y="26886"/>
                    <a:pt x="16022" y="26886"/>
                  </a:cubicBezTo>
                  <a:cubicBezTo>
                    <a:pt x="16221" y="26886"/>
                    <a:pt x="16402" y="26872"/>
                    <a:pt x="16546" y="26836"/>
                  </a:cubicBezTo>
                  <a:cubicBezTo>
                    <a:pt x="17180" y="26703"/>
                    <a:pt x="17947" y="26336"/>
                    <a:pt x="18214" y="25736"/>
                  </a:cubicBezTo>
                  <a:cubicBezTo>
                    <a:pt x="18514" y="25102"/>
                    <a:pt x="18214" y="24368"/>
                    <a:pt x="17580" y="24134"/>
                  </a:cubicBezTo>
                  <a:cubicBezTo>
                    <a:pt x="17470" y="24098"/>
                    <a:pt x="17353" y="24081"/>
                    <a:pt x="17231" y="24081"/>
                  </a:cubicBezTo>
                  <a:cubicBezTo>
                    <a:pt x="16351" y="24081"/>
                    <a:pt x="15217" y="24954"/>
                    <a:pt x="14778" y="25569"/>
                  </a:cubicBezTo>
                  <a:cubicBezTo>
                    <a:pt x="14744" y="25602"/>
                    <a:pt x="14478" y="26103"/>
                    <a:pt x="14311" y="26403"/>
                  </a:cubicBezTo>
                  <a:cubicBezTo>
                    <a:pt x="14378" y="26203"/>
                    <a:pt x="14444" y="26036"/>
                    <a:pt x="14511" y="25836"/>
                  </a:cubicBezTo>
                  <a:cubicBezTo>
                    <a:pt x="14678" y="25435"/>
                    <a:pt x="14811" y="25035"/>
                    <a:pt x="14945" y="24601"/>
                  </a:cubicBezTo>
                  <a:lnTo>
                    <a:pt x="15111" y="23968"/>
                  </a:lnTo>
                  <a:cubicBezTo>
                    <a:pt x="15211" y="23734"/>
                    <a:pt x="15245" y="23501"/>
                    <a:pt x="15312" y="23301"/>
                  </a:cubicBezTo>
                  <a:cubicBezTo>
                    <a:pt x="15412" y="22767"/>
                    <a:pt x="15512" y="22233"/>
                    <a:pt x="15612" y="21699"/>
                  </a:cubicBezTo>
                  <a:cubicBezTo>
                    <a:pt x="15922" y="21823"/>
                    <a:pt x="17038" y="22207"/>
                    <a:pt x="17703" y="22207"/>
                  </a:cubicBezTo>
                  <a:cubicBezTo>
                    <a:pt x="17754" y="22207"/>
                    <a:pt x="17802" y="22204"/>
                    <a:pt x="17847" y="22200"/>
                  </a:cubicBezTo>
                  <a:cubicBezTo>
                    <a:pt x="18480" y="22166"/>
                    <a:pt x="19281" y="21933"/>
                    <a:pt x="19648" y="21366"/>
                  </a:cubicBezTo>
                  <a:cubicBezTo>
                    <a:pt x="20048" y="20832"/>
                    <a:pt x="19881" y="20065"/>
                    <a:pt x="19281" y="19731"/>
                  </a:cubicBezTo>
                  <a:cubicBezTo>
                    <a:pt x="19109" y="19645"/>
                    <a:pt x="18910" y="19608"/>
                    <a:pt x="18698" y="19608"/>
                  </a:cubicBezTo>
                  <a:cubicBezTo>
                    <a:pt x="17841" y="19608"/>
                    <a:pt x="16760" y="20217"/>
                    <a:pt x="16279" y="20699"/>
                  </a:cubicBezTo>
                  <a:cubicBezTo>
                    <a:pt x="16246" y="20732"/>
                    <a:pt x="15845" y="21232"/>
                    <a:pt x="15645" y="21499"/>
                  </a:cubicBezTo>
                  <a:cubicBezTo>
                    <a:pt x="15678" y="21166"/>
                    <a:pt x="15745" y="20832"/>
                    <a:pt x="15779" y="20532"/>
                  </a:cubicBezTo>
                  <a:cubicBezTo>
                    <a:pt x="15912" y="19565"/>
                    <a:pt x="15979" y="18597"/>
                    <a:pt x="16079" y="17630"/>
                  </a:cubicBezTo>
                  <a:cubicBezTo>
                    <a:pt x="16112" y="17330"/>
                    <a:pt x="16145" y="17029"/>
                    <a:pt x="16179" y="16729"/>
                  </a:cubicBezTo>
                  <a:cubicBezTo>
                    <a:pt x="16308" y="16794"/>
                    <a:pt x="17692" y="17298"/>
                    <a:pt x="18415" y="17298"/>
                  </a:cubicBezTo>
                  <a:cubicBezTo>
                    <a:pt x="18437" y="17298"/>
                    <a:pt x="18459" y="17297"/>
                    <a:pt x="18480" y="17296"/>
                  </a:cubicBezTo>
                  <a:cubicBezTo>
                    <a:pt x="19148" y="17230"/>
                    <a:pt x="19915" y="16996"/>
                    <a:pt x="20315" y="16462"/>
                  </a:cubicBezTo>
                  <a:cubicBezTo>
                    <a:pt x="20715" y="15895"/>
                    <a:pt x="20515" y="15095"/>
                    <a:pt x="19915" y="14794"/>
                  </a:cubicBezTo>
                  <a:cubicBezTo>
                    <a:pt x="19738" y="14699"/>
                    <a:pt x="19534" y="14658"/>
                    <a:pt x="19318" y="14658"/>
                  </a:cubicBezTo>
                  <a:cubicBezTo>
                    <a:pt x="18471" y="14658"/>
                    <a:pt x="17417" y="15284"/>
                    <a:pt x="16913" y="15762"/>
                  </a:cubicBezTo>
                  <a:cubicBezTo>
                    <a:pt x="16879" y="15795"/>
                    <a:pt x="16312" y="16496"/>
                    <a:pt x="16179" y="16696"/>
                  </a:cubicBezTo>
                  <a:cubicBezTo>
                    <a:pt x="16246" y="16029"/>
                    <a:pt x="16346" y="15395"/>
                    <a:pt x="16446" y="14761"/>
                  </a:cubicBezTo>
                  <a:cubicBezTo>
                    <a:pt x="16546" y="13894"/>
                    <a:pt x="16746" y="13060"/>
                    <a:pt x="16979" y="12226"/>
                  </a:cubicBezTo>
                  <a:cubicBezTo>
                    <a:pt x="17043" y="12226"/>
                    <a:pt x="18423" y="12765"/>
                    <a:pt x="19192" y="12765"/>
                  </a:cubicBezTo>
                  <a:cubicBezTo>
                    <a:pt x="19235" y="12765"/>
                    <a:pt x="19276" y="12763"/>
                    <a:pt x="19314" y="12760"/>
                  </a:cubicBezTo>
                  <a:cubicBezTo>
                    <a:pt x="19948" y="12726"/>
                    <a:pt x="20749" y="12493"/>
                    <a:pt x="21116" y="11926"/>
                  </a:cubicBezTo>
                  <a:cubicBezTo>
                    <a:pt x="21516" y="11359"/>
                    <a:pt x="21349" y="10591"/>
                    <a:pt x="20749" y="10258"/>
                  </a:cubicBezTo>
                  <a:cubicBezTo>
                    <a:pt x="20583" y="10172"/>
                    <a:pt x="20389" y="10134"/>
                    <a:pt x="20178" y="10134"/>
                  </a:cubicBezTo>
                  <a:cubicBezTo>
                    <a:pt x="19330" y="10134"/>
                    <a:pt x="18228" y="10744"/>
                    <a:pt x="17747" y="11225"/>
                  </a:cubicBezTo>
                  <a:cubicBezTo>
                    <a:pt x="17680" y="11292"/>
                    <a:pt x="17079" y="12026"/>
                    <a:pt x="16979" y="12159"/>
                  </a:cubicBezTo>
                  <a:cubicBezTo>
                    <a:pt x="16979" y="12126"/>
                    <a:pt x="17013" y="12059"/>
                    <a:pt x="17046" y="12026"/>
                  </a:cubicBezTo>
                  <a:cubicBezTo>
                    <a:pt x="17280" y="11192"/>
                    <a:pt x="17647" y="10391"/>
                    <a:pt x="18047" y="9624"/>
                  </a:cubicBezTo>
                  <a:cubicBezTo>
                    <a:pt x="18247" y="9190"/>
                    <a:pt x="18480" y="8790"/>
                    <a:pt x="18714" y="8423"/>
                  </a:cubicBezTo>
                  <a:cubicBezTo>
                    <a:pt x="19014" y="8557"/>
                    <a:pt x="20248" y="9157"/>
                    <a:pt x="20916" y="9190"/>
                  </a:cubicBezTo>
                  <a:cubicBezTo>
                    <a:pt x="20970" y="9193"/>
                    <a:pt x="21025" y="9195"/>
                    <a:pt x="21080" y="9195"/>
                  </a:cubicBezTo>
                  <a:cubicBezTo>
                    <a:pt x="21710" y="9195"/>
                    <a:pt x="22418" y="9016"/>
                    <a:pt x="22817" y="8557"/>
                  </a:cubicBezTo>
                  <a:cubicBezTo>
                    <a:pt x="23251" y="8023"/>
                    <a:pt x="23150" y="7256"/>
                    <a:pt x="22617" y="6889"/>
                  </a:cubicBezTo>
                  <a:cubicBezTo>
                    <a:pt x="22403" y="6746"/>
                    <a:pt x="22131" y="6687"/>
                    <a:pt x="21836" y="6687"/>
                  </a:cubicBezTo>
                  <a:cubicBezTo>
                    <a:pt x="21027" y="6687"/>
                    <a:pt x="20037" y="7132"/>
                    <a:pt x="19548" y="7523"/>
                  </a:cubicBezTo>
                  <a:cubicBezTo>
                    <a:pt x="19481" y="7556"/>
                    <a:pt x="19148" y="7889"/>
                    <a:pt x="18914" y="8123"/>
                  </a:cubicBezTo>
                  <a:cubicBezTo>
                    <a:pt x="19014" y="7956"/>
                    <a:pt x="19148" y="7789"/>
                    <a:pt x="19248" y="7623"/>
                  </a:cubicBezTo>
                  <a:cubicBezTo>
                    <a:pt x="19648" y="7022"/>
                    <a:pt x="20048" y="6488"/>
                    <a:pt x="20415" y="6021"/>
                  </a:cubicBezTo>
                  <a:cubicBezTo>
                    <a:pt x="20615" y="5755"/>
                    <a:pt x="20815" y="5521"/>
                    <a:pt x="20982" y="5288"/>
                  </a:cubicBezTo>
                  <a:cubicBezTo>
                    <a:pt x="21349" y="5288"/>
                    <a:pt x="22683" y="5254"/>
                    <a:pt x="23284" y="4987"/>
                  </a:cubicBezTo>
                  <a:cubicBezTo>
                    <a:pt x="23884" y="4687"/>
                    <a:pt x="24551" y="4187"/>
                    <a:pt x="24685" y="3520"/>
                  </a:cubicBezTo>
                  <a:cubicBezTo>
                    <a:pt x="24918" y="2853"/>
                    <a:pt x="24451" y="2119"/>
                    <a:pt x="23751" y="2019"/>
                  </a:cubicBezTo>
                  <a:cubicBezTo>
                    <a:pt x="23716" y="2015"/>
                    <a:pt x="23681" y="2013"/>
                    <a:pt x="23646" y="2013"/>
                  </a:cubicBezTo>
                  <a:cubicBezTo>
                    <a:pt x="22703" y="2013"/>
                    <a:pt x="21636" y="3280"/>
                    <a:pt x="21282" y="4020"/>
                  </a:cubicBezTo>
                  <a:cubicBezTo>
                    <a:pt x="21249" y="4087"/>
                    <a:pt x="20916" y="5221"/>
                    <a:pt x="20916" y="5221"/>
                  </a:cubicBezTo>
                  <a:cubicBezTo>
                    <a:pt x="20749" y="5421"/>
                    <a:pt x="20549" y="5621"/>
                    <a:pt x="20348" y="5888"/>
                  </a:cubicBezTo>
                  <a:cubicBezTo>
                    <a:pt x="19982" y="6355"/>
                    <a:pt x="19548" y="6855"/>
                    <a:pt x="19148" y="7456"/>
                  </a:cubicBezTo>
                  <a:cubicBezTo>
                    <a:pt x="18681" y="8090"/>
                    <a:pt x="18280" y="8757"/>
                    <a:pt x="17880" y="9457"/>
                  </a:cubicBezTo>
                  <a:cubicBezTo>
                    <a:pt x="17480" y="10224"/>
                    <a:pt x="17113" y="11025"/>
                    <a:pt x="16813" y="11892"/>
                  </a:cubicBezTo>
                  <a:lnTo>
                    <a:pt x="16813" y="10758"/>
                  </a:lnTo>
                  <a:cubicBezTo>
                    <a:pt x="16713" y="9924"/>
                    <a:pt x="15979" y="8356"/>
                    <a:pt x="15045" y="8156"/>
                  </a:cubicBezTo>
                  <a:cubicBezTo>
                    <a:pt x="14987" y="8148"/>
                    <a:pt x="14930" y="8144"/>
                    <a:pt x="14874" y="8144"/>
                  </a:cubicBezTo>
                  <a:cubicBezTo>
                    <a:pt x="14278" y="8144"/>
                    <a:pt x="13774" y="8614"/>
                    <a:pt x="13744" y="9224"/>
                  </a:cubicBezTo>
                  <a:cubicBezTo>
                    <a:pt x="13677" y="9924"/>
                    <a:pt x="14144" y="10591"/>
                    <a:pt x="14644" y="11025"/>
                  </a:cubicBezTo>
                  <a:cubicBezTo>
                    <a:pt x="15178" y="11492"/>
                    <a:pt x="16679" y="11959"/>
                    <a:pt x="16813" y="11992"/>
                  </a:cubicBezTo>
                  <a:cubicBezTo>
                    <a:pt x="16546" y="12860"/>
                    <a:pt x="16346" y="13727"/>
                    <a:pt x="16179" y="14628"/>
                  </a:cubicBezTo>
                  <a:cubicBezTo>
                    <a:pt x="16079" y="15128"/>
                    <a:pt x="16012" y="15662"/>
                    <a:pt x="15945" y="16162"/>
                  </a:cubicBezTo>
                  <a:lnTo>
                    <a:pt x="15945" y="15695"/>
                  </a:lnTo>
                  <a:cubicBezTo>
                    <a:pt x="15845" y="14861"/>
                    <a:pt x="15111" y="13260"/>
                    <a:pt x="14177" y="13093"/>
                  </a:cubicBezTo>
                  <a:cubicBezTo>
                    <a:pt x="14104" y="13079"/>
                    <a:pt x="14032" y="13072"/>
                    <a:pt x="13960" y="13072"/>
                  </a:cubicBezTo>
                  <a:cubicBezTo>
                    <a:pt x="13379" y="13072"/>
                    <a:pt x="12873" y="13537"/>
                    <a:pt x="12843" y="14161"/>
                  </a:cubicBezTo>
                  <a:cubicBezTo>
                    <a:pt x="12776" y="14828"/>
                    <a:pt x="13277" y="15495"/>
                    <a:pt x="13744" y="15929"/>
                  </a:cubicBezTo>
                  <a:cubicBezTo>
                    <a:pt x="14244" y="16362"/>
                    <a:pt x="15512" y="16796"/>
                    <a:pt x="15845" y="16896"/>
                  </a:cubicBezTo>
                  <a:lnTo>
                    <a:pt x="15779" y="17496"/>
                  </a:lnTo>
                  <a:cubicBezTo>
                    <a:pt x="15645" y="18464"/>
                    <a:pt x="15545" y="19431"/>
                    <a:pt x="15412" y="20365"/>
                  </a:cubicBezTo>
                  <a:cubicBezTo>
                    <a:pt x="15345" y="20699"/>
                    <a:pt x="15278" y="21032"/>
                    <a:pt x="15245" y="21366"/>
                  </a:cubicBezTo>
                  <a:lnTo>
                    <a:pt x="15245" y="20932"/>
                  </a:lnTo>
                  <a:cubicBezTo>
                    <a:pt x="15111" y="20098"/>
                    <a:pt x="14411" y="18497"/>
                    <a:pt x="13444" y="18330"/>
                  </a:cubicBezTo>
                  <a:cubicBezTo>
                    <a:pt x="13386" y="18322"/>
                    <a:pt x="13329" y="18318"/>
                    <a:pt x="13273" y="18318"/>
                  </a:cubicBezTo>
                  <a:cubicBezTo>
                    <a:pt x="12677" y="18318"/>
                    <a:pt x="12173" y="18788"/>
                    <a:pt x="12143" y="19398"/>
                  </a:cubicBezTo>
                  <a:cubicBezTo>
                    <a:pt x="12076" y="20065"/>
                    <a:pt x="12576" y="20765"/>
                    <a:pt x="13043" y="21199"/>
                  </a:cubicBezTo>
                  <a:cubicBezTo>
                    <a:pt x="13677" y="21599"/>
                    <a:pt x="14378" y="21933"/>
                    <a:pt x="15078" y="22133"/>
                  </a:cubicBezTo>
                  <a:cubicBezTo>
                    <a:pt x="15011" y="22467"/>
                    <a:pt x="14945" y="22800"/>
                    <a:pt x="14878" y="23100"/>
                  </a:cubicBezTo>
                  <a:cubicBezTo>
                    <a:pt x="14811" y="23334"/>
                    <a:pt x="14778" y="23534"/>
                    <a:pt x="14678" y="23768"/>
                  </a:cubicBezTo>
                  <a:cubicBezTo>
                    <a:pt x="14611" y="23968"/>
                    <a:pt x="14544" y="24168"/>
                    <a:pt x="14478" y="24401"/>
                  </a:cubicBezTo>
                  <a:cubicBezTo>
                    <a:pt x="14344" y="24768"/>
                    <a:pt x="14177" y="25202"/>
                    <a:pt x="14044" y="25569"/>
                  </a:cubicBezTo>
                  <a:cubicBezTo>
                    <a:pt x="13944" y="25836"/>
                    <a:pt x="13844" y="26103"/>
                    <a:pt x="13744" y="26369"/>
                  </a:cubicBezTo>
                  <a:cubicBezTo>
                    <a:pt x="13777" y="26036"/>
                    <a:pt x="13877" y="25369"/>
                    <a:pt x="13877" y="25335"/>
                  </a:cubicBezTo>
                  <a:cubicBezTo>
                    <a:pt x="13877" y="24568"/>
                    <a:pt x="13644" y="23801"/>
                    <a:pt x="13277" y="23167"/>
                  </a:cubicBezTo>
                  <a:cubicBezTo>
                    <a:pt x="13277" y="23067"/>
                    <a:pt x="13277" y="23000"/>
                    <a:pt x="13277" y="22900"/>
                  </a:cubicBezTo>
                  <a:cubicBezTo>
                    <a:pt x="13190" y="22325"/>
                    <a:pt x="12683" y="21899"/>
                    <a:pt x="12139" y="21899"/>
                  </a:cubicBezTo>
                  <a:cubicBezTo>
                    <a:pt x="12051" y="21899"/>
                    <a:pt x="11963" y="21910"/>
                    <a:pt x="11876" y="21933"/>
                  </a:cubicBezTo>
                  <a:cubicBezTo>
                    <a:pt x="10942" y="22166"/>
                    <a:pt x="10341" y="23801"/>
                    <a:pt x="10308" y="24668"/>
                  </a:cubicBezTo>
                  <a:cubicBezTo>
                    <a:pt x="10308" y="24735"/>
                    <a:pt x="10308" y="25269"/>
                    <a:pt x="10341" y="25602"/>
                  </a:cubicBezTo>
                  <a:cubicBezTo>
                    <a:pt x="10308" y="25402"/>
                    <a:pt x="10275" y="25235"/>
                    <a:pt x="10208" y="25002"/>
                  </a:cubicBezTo>
                  <a:cubicBezTo>
                    <a:pt x="10108" y="24601"/>
                    <a:pt x="10008" y="24168"/>
                    <a:pt x="9908" y="23768"/>
                  </a:cubicBezTo>
                  <a:cubicBezTo>
                    <a:pt x="9841" y="23567"/>
                    <a:pt x="9774" y="23334"/>
                    <a:pt x="9708" y="23134"/>
                  </a:cubicBezTo>
                  <a:cubicBezTo>
                    <a:pt x="9641" y="22900"/>
                    <a:pt x="9541" y="22700"/>
                    <a:pt x="9474" y="22467"/>
                  </a:cubicBezTo>
                  <a:cubicBezTo>
                    <a:pt x="9274" y="21966"/>
                    <a:pt x="9074" y="21466"/>
                    <a:pt x="8840" y="20966"/>
                  </a:cubicBezTo>
                  <a:cubicBezTo>
                    <a:pt x="9207" y="20899"/>
                    <a:pt x="10475" y="20565"/>
                    <a:pt x="11008" y="20165"/>
                  </a:cubicBezTo>
                  <a:cubicBezTo>
                    <a:pt x="11509" y="19765"/>
                    <a:pt x="12043" y="19131"/>
                    <a:pt x="12043" y="18464"/>
                  </a:cubicBezTo>
                  <a:cubicBezTo>
                    <a:pt x="12074" y="17803"/>
                    <a:pt x="11542" y="17291"/>
                    <a:pt x="10921" y="17291"/>
                  </a:cubicBezTo>
                  <a:cubicBezTo>
                    <a:pt x="10884" y="17291"/>
                    <a:pt x="10846" y="17292"/>
                    <a:pt x="10808" y="17296"/>
                  </a:cubicBezTo>
                  <a:cubicBezTo>
                    <a:pt x="9841" y="17396"/>
                    <a:pt x="9007" y="18931"/>
                    <a:pt x="8840" y="19765"/>
                  </a:cubicBezTo>
                  <a:cubicBezTo>
                    <a:pt x="8840" y="19831"/>
                    <a:pt x="8774" y="20432"/>
                    <a:pt x="8740" y="20765"/>
                  </a:cubicBezTo>
                  <a:cubicBezTo>
                    <a:pt x="8607" y="20465"/>
                    <a:pt x="8473" y="20165"/>
                    <a:pt x="8340" y="19865"/>
                  </a:cubicBezTo>
                  <a:cubicBezTo>
                    <a:pt x="7906" y="19031"/>
                    <a:pt x="7439" y="18164"/>
                    <a:pt x="6972" y="17296"/>
                  </a:cubicBezTo>
                  <a:cubicBezTo>
                    <a:pt x="6839" y="17029"/>
                    <a:pt x="6705" y="16763"/>
                    <a:pt x="6572" y="16529"/>
                  </a:cubicBezTo>
                  <a:cubicBezTo>
                    <a:pt x="6705" y="16496"/>
                    <a:pt x="8240" y="16129"/>
                    <a:pt x="8774" y="15695"/>
                  </a:cubicBezTo>
                  <a:cubicBezTo>
                    <a:pt x="9307" y="15295"/>
                    <a:pt x="9841" y="14661"/>
                    <a:pt x="9841" y="13960"/>
                  </a:cubicBezTo>
                  <a:cubicBezTo>
                    <a:pt x="9841" y="13329"/>
                    <a:pt x="9333" y="12788"/>
                    <a:pt x="8685" y="12788"/>
                  </a:cubicBezTo>
                  <a:cubicBezTo>
                    <a:pt x="8648" y="12788"/>
                    <a:pt x="8611" y="12789"/>
                    <a:pt x="8573" y="12793"/>
                  </a:cubicBezTo>
                  <a:cubicBezTo>
                    <a:pt x="7639" y="12893"/>
                    <a:pt x="6805" y="14427"/>
                    <a:pt x="6605" y="15261"/>
                  </a:cubicBezTo>
                  <a:cubicBezTo>
                    <a:pt x="6605" y="15328"/>
                    <a:pt x="6539" y="16229"/>
                    <a:pt x="6505" y="16462"/>
                  </a:cubicBezTo>
                  <a:cubicBezTo>
                    <a:pt x="6205" y="15862"/>
                    <a:pt x="5938" y="15295"/>
                    <a:pt x="5638" y="14694"/>
                  </a:cubicBezTo>
                  <a:cubicBezTo>
                    <a:pt x="5271" y="13927"/>
                    <a:pt x="4971" y="13093"/>
                    <a:pt x="4704" y="12293"/>
                  </a:cubicBezTo>
                  <a:cubicBezTo>
                    <a:pt x="4771" y="12293"/>
                    <a:pt x="6372" y="11892"/>
                    <a:pt x="6939" y="11459"/>
                  </a:cubicBezTo>
                  <a:cubicBezTo>
                    <a:pt x="7473" y="11058"/>
                    <a:pt x="8006" y="10425"/>
                    <a:pt x="8006" y="9724"/>
                  </a:cubicBezTo>
                  <a:cubicBezTo>
                    <a:pt x="8006" y="9093"/>
                    <a:pt x="7499" y="8551"/>
                    <a:pt x="6851" y="8551"/>
                  </a:cubicBezTo>
                  <a:cubicBezTo>
                    <a:pt x="6814" y="8551"/>
                    <a:pt x="6776" y="8553"/>
                    <a:pt x="6739" y="8557"/>
                  </a:cubicBezTo>
                  <a:cubicBezTo>
                    <a:pt x="5805" y="8690"/>
                    <a:pt x="4971" y="10191"/>
                    <a:pt x="4771" y="11058"/>
                  </a:cubicBezTo>
                  <a:cubicBezTo>
                    <a:pt x="4771" y="11125"/>
                    <a:pt x="4671" y="12059"/>
                    <a:pt x="4671" y="12226"/>
                  </a:cubicBezTo>
                  <a:cubicBezTo>
                    <a:pt x="4671" y="12193"/>
                    <a:pt x="4637" y="12159"/>
                    <a:pt x="4637" y="12092"/>
                  </a:cubicBezTo>
                  <a:cubicBezTo>
                    <a:pt x="4404" y="11259"/>
                    <a:pt x="4237" y="10391"/>
                    <a:pt x="4137" y="9524"/>
                  </a:cubicBezTo>
                  <a:cubicBezTo>
                    <a:pt x="4104" y="9057"/>
                    <a:pt x="4070" y="8590"/>
                    <a:pt x="4070" y="8156"/>
                  </a:cubicBezTo>
                  <a:cubicBezTo>
                    <a:pt x="4370" y="8123"/>
                    <a:pt x="5738" y="7923"/>
                    <a:pt x="6305" y="7589"/>
                  </a:cubicBezTo>
                  <a:cubicBezTo>
                    <a:pt x="6906" y="7222"/>
                    <a:pt x="7473" y="6689"/>
                    <a:pt x="7539" y="5988"/>
                  </a:cubicBezTo>
                  <a:cubicBezTo>
                    <a:pt x="7639" y="5321"/>
                    <a:pt x="7106" y="4721"/>
                    <a:pt x="6439" y="4687"/>
                  </a:cubicBezTo>
                  <a:cubicBezTo>
                    <a:pt x="5471" y="4687"/>
                    <a:pt x="4504" y="6122"/>
                    <a:pt x="4237" y="6955"/>
                  </a:cubicBezTo>
                  <a:cubicBezTo>
                    <a:pt x="4237" y="6989"/>
                    <a:pt x="4104" y="7456"/>
                    <a:pt x="4037" y="7789"/>
                  </a:cubicBezTo>
                  <a:lnTo>
                    <a:pt x="4037" y="7156"/>
                  </a:lnTo>
                  <a:cubicBezTo>
                    <a:pt x="4037" y="6455"/>
                    <a:pt x="4104" y="5788"/>
                    <a:pt x="4137" y="5188"/>
                  </a:cubicBezTo>
                  <a:cubicBezTo>
                    <a:pt x="4170" y="4854"/>
                    <a:pt x="4204" y="4554"/>
                    <a:pt x="4237" y="4254"/>
                  </a:cubicBezTo>
                  <a:cubicBezTo>
                    <a:pt x="4504" y="4087"/>
                    <a:pt x="5638" y="3286"/>
                    <a:pt x="5972" y="2719"/>
                  </a:cubicBezTo>
                  <a:cubicBezTo>
                    <a:pt x="6305" y="2185"/>
                    <a:pt x="6572" y="1385"/>
                    <a:pt x="6338" y="751"/>
                  </a:cubicBezTo>
                  <a:cubicBezTo>
                    <a:pt x="6167" y="286"/>
                    <a:pt x="5726" y="0"/>
                    <a:pt x="52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2129200" y="2517425"/>
              <a:ext cx="72575" cy="107425"/>
            </a:xfrm>
            <a:custGeom>
              <a:avLst/>
              <a:gdLst/>
              <a:ahLst/>
              <a:cxnLst/>
              <a:rect l="l" t="t" r="r" b="b"/>
              <a:pathLst>
                <a:path w="2903" h="4297" extrusionOk="0">
                  <a:moveTo>
                    <a:pt x="1315" y="1"/>
                  </a:moveTo>
                  <a:cubicBezTo>
                    <a:pt x="831" y="1"/>
                    <a:pt x="387" y="310"/>
                    <a:pt x="234" y="794"/>
                  </a:cubicBezTo>
                  <a:cubicBezTo>
                    <a:pt x="0" y="1428"/>
                    <a:pt x="267" y="2228"/>
                    <a:pt x="634" y="2762"/>
                  </a:cubicBezTo>
                  <a:cubicBezTo>
                    <a:pt x="1034" y="3396"/>
                    <a:pt x="2469" y="4296"/>
                    <a:pt x="2469" y="4296"/>
                  </a:cubicBezTo>
                  <a:cubicBezTo>
                    <a:pt x="2469" y="4296"/>
                    <a:pt x="2769" y="3162"/>
                    <a:pt x="2802" y="3095"/>
                  </a:cubicBezTo>
                  <a:cubicBezTo>
                    <a:pt x="2902" y="2262"/>
                    <a:pt x="2635" y="527"/>
                    <a:pt x="1768" y="93"/>
                  </a:cubicBezTo>
                  <a:cubicBezTo>
                    <a:pt x="1618" y="30"/>
                    <a:pt x="1465" y="1"/>
                    <a:pt x="1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4087250" y="2628600"/>
              <a:ext cx="136800" cy="106350"/>
            </a:xfrm>
            <a:custGeom>
              <a:avLst/>
              <a:gdLst/>
              <a:ahLst/>
              <a:cxnLst/>
              <a:rect l="l" t="t" r="r" b="b"/>
              <a:pathLst>
                <a:path w="5472" h="4254" extrusionOk="0">
                  <a:moveTo>
                    <a:pt x="1710" y="0"/>
                  </a:moveTo>
                  <a:cubicBezTo>
                    <a:pt x="1640" y="0"/>
                    <a:pt x="1570" y="6"/>
                    <a:pt x="1502" y="16"/>
                  </a:cubicBezTo>
                  <a:cubicBezTo>
                    <a:pt x="601" y="150"/>
                    <a:pt x="1" y="1050"/>
                    <a:pt x="268" y="1951"/>
                  </a:cubicBezTo>
                  <a:cubicBezTo>
                    <a:pt x="468" y="2851"/>
                    <a:pt x="1402" y="3519"/>
                    <a:pt x="2202" y="3886"/>
                  </a:cubicBezTo>
                  <a:cubicBezTo>
                    <a:pt x="3003" y="4229"/>
                    <a:pt x="4833" y="4253"/>
                    <a:pt x="5339" y="4253"/>
                  </a:cubicBezTo>
                  <a:cubicBezTo>
                    <a:pt x="5424" y="4253"/>
                    <a:pt x="5471" y="4252"/>
                    <a:pt x="5471" y="4252"/>
                  </a:cubicBezTo>
                  <a:cubicBezTo>
                    <a:pt x="5471" y="4252"/>
                    <a:pt x="4971" y="2718"/>
                    <a:pt x="4938" y="2651"/>
                  </a:cubicBezTo>
                  <a:cubicBezTo>
                    <a:pt x="4432" y="1640"/>
                    <a:pt x="2969" y="0"/>
                    <a:pt x="1710" y="0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4093100" y="2460800"/>
              <a:ext cx="848125" cy="1116400"/>
            </a:xfrm>
            <a:custGeom>
              <a:avLst/>
              <a:gdLst/>
              <a:ahLst/>
              <a:cxnLst/>
              <a:rect l="l" t="t" r="r" b="b"/>
              <a:pathLst>
                <a:path w="33925" h="44656" extrusionOk="0">
                  <a:moveTo>
                    <a:pt x="15845" y="34581"/>
                  </a:moveTo>
                  <a:cubicBezTo>
                    <a:pt x="16512" y="35315"/>
                    <a:pt x="18247" y="36149"/>
                    <a:pt x="18447" y="36283"/>
                  </a:cubicBezTo>
                  <a:cubicBezTo>
                    <a:pt x="18213" y="36850"/>
                    <a:pt x="17980" y="37383"/>
                    <a:pt x="17746" y="37917"/>
                  </a:cubicBezTo>
                  <a:cubicBezTo>
                    <a:pt x="16979" y="39752"/>
                    <a:pt x="16245" y="41219"/>
                    <a:pt x="15711" y="42254"/>
                  </a:cubicBezTo>
                  <a:cubicBezTo>
                    <a:pt x="15611" y="42454"/>
                    <a:pt x="15511" y="42654"/>
                    <a:pt x="15445" y="42821"/>
                  </a:cubicBezTo>
                  <a:lnTo>
                    <a:pt x="15345" y="42821"/>
                  </a:lnTo>
                  <a:cubicBezTo>
                    <a:pt x="15311" y="42620"/>
                    <a:pt x="15278" y="42420"/>
                    <a:pt x="15244" y="42153"/>
                  </a:cubicBezTo>
                  <a:cubicBezTo>
                    <a:pt x="15078" y="40986"/>
                    <a:pt x="14844" y="39351"/>
                    <a:pt x="14444" y="37383"/>
                  </a:cubicBezTo>
                  <a:cubicBezTo>
                    <a:pt x="14344" y="36750"/>
                    <a:pt x="14177" y="36082"/>
                    <a:pt x="14044" y="35415"/>
                  </a:cubicBezTo>
                  <a:cubicBezTo>
                    <a:pt x="14644" y="35148"/>
                    <a:pt x="15244" y="34882"/>
                    <a:pt x="15845" y="34581"/>
                  </a:cubicBezTo>
                  <a:close/>
                  <a:moveTo>
                    <a:pt x="7152" y="1"/>
                  </a:moveTo>
                  <a:cubicBezTo>
                    <a:pt x="6925" y="1"/>
                    <a:pt x="6692" y="51"/>
                    <a:pt x="6472" y="157"/>
                  </a:cubicBezTo>
                  <a:cubicBezTo>
                    <a:pt x="5304" y="757"/>
                    <a:pt x="5004" y="3126"/>
                    <a:pt x="5204" y="4293"/>
                  </a:cubicBezTo>
                  <a:cubicBezTo>
                    <a:pt x="5204" y="4392"/>
                    <a:pt x="5628" y="5895"/>
                    <a:pt x="5670" y="5895"/>
                  </a:cubicBezTo>
                  <a:cubicBezTo>
                    <a:pt x="5670" y="5895"/>
                    <a:pt x="5671" y="5895"/>
                    <a:pt x="5671" y="5894"/>
                  </a:cubicBezTo>
                  <a:lnTo>
                    <a:pt x="5704" y="5894"/>
                  </a:lnTo>
                  <a:cubicBezTo>
                    <a:pt x="5638" y="6261"/>
                    <a:pt x="5604" y="6661"/>
                    <a:pt x="5538" y="7128"/>
                  </a:cubicBezTo>
                  <a:cubicBezTo>
                    <a:pt x="5471" y="7929"/>
                    <a:pt x="5371" y="8830"/>
                    <a:pt x="5371" y="9830"/>
                  </a:cubicBezTo>
                  <a:cubicBezTo>
                    <a:pt x="5304" y="10898"/>
                    <a:pt x="5337" y="11999"/>
                    <a:pt x="5437" y="13066"/>
                  </a:cubicBezTo>
                  <a:cubicBezTo>
                    <a:pt x="5538" y="14267"/>
                    <a:pt x="5738" y="15468"/>
                    <a:pt x="6038" y="16635"/>
                  </a:cubicBezTo>
                  <a:lnTo>
                    <a:pt x="6038" y="16669"/>
                  </a:lnTo>
                  <a:cubicBezTo>
                    <a:pt x="5838" y="16335"/>
                    <a:pt x="5204" y="15468"/>
                    <a:pt x="5171" y="15401"/>
                  </a:cubicBezTo>
                  <a:cubicBezTo>
                    <a:pt x="4530" y="14648"/>
                    <a:pt x="3003" y="13640"/>
                    <a:pt x="1818" y="13640"/>
                  </a:cubicBezTo>
                  <a:cubicBezTo>
                    <a:pt x="1585" y="13640"/>
                    <a:pt x="1365" y="13679"/>
                    <a:pt x="1168" y="13766"/>
                  </a:cubicBezTo>
                  <a:cubicBezTo>
                    <a:pt x="334" y="14133"/>
                    <a:pt x="0" y="15168"/>
                    <a:pt x="467" y="15968"/>
                  </a:cubicBezTo>
                  <a:cubicBezTo>
                    <a:pt x="934" y="16769"/>
                    <a:pt x="2002" y="17169"/>
                    <a:pt x="2869" y="17302"/>
                  </a:cubicBezTo>
                  <a:cubicBezTo>
                    <a:pt x="2986" y="17323"/>
                    <a:pt x="3119" y="17332"/>
                    <a:pt x="3264" y="17332"/>
                  </a:cubicBezTo>
                  <a:cubicBezTo>
                    <a:pt x="4309" y="17332"/>
                    <a:pt x="5925" y="16861"/>
                    <a:pt x="6071" y="16802"/>
                  </a:cubicBezTo>
                  <a:cubicBezTo>
                    <a:pt x="6405" y="18003"/>
                    <a:pt x="6838" y="19137"/>
                    <a:pt x="7339" y="20271"/>
                  </a:cubicBezTo>
                  <a:cubicBezTo>
                    <a:pt x="7606" y="20938"/>
                    <a:pt x="7906" y="21572"/>
                    <a:pt x="8239" y="22239"/>
                  </a:cubicBezTo>
                  <a:cubicBezTo>
                    <a:pt x="8039" y="21972"/>
                    <a:pt x="7873" y="21706"/>
                    <a:pt x="7839" y="21672"/>
                  </a:cubicBezTo>
                  <a:cubicBezTo>
                    <a:pt x="7192" y="20941"/>
                    <a:pt x="5667" y="19924"/>
                    <a:pt x="4465" y="19924"/>
                  </a:cubicBezTo>
                  <a:cubicBezTo>
                    <a:pt x="4242" y="19924"/>
                    <a:pt x="4030" y="19959"/>
                    <a:pt x="3836" y="20038"/>
                  </a:cubicBezTo>
                  <a:cubicBezTo>
                    <a:pt x="3002" y="20438"/>
                    <a:pt x="2669" y="21439"/>
                    <a:pt x="3169" y="22239"/>
                  </a:cubicBezTo>
                  <a:cubicBezTo>
                    <a:pt x="3603" y="23073"/>
                    <a:pt x="4670" y="23473"/>
                    <a:pt x="5538" y="23607"/>
                  </a:cubicBezTo>
                  <a:cubicBezTo>
                    <a:pt x="5620" y="23616"/>
                    <a:pt x="5712" y="23621"/>
                    <a:pt x="5810" y="23621"/>
                  </a:cubicBezTo>
                  <a:cubicBezTo>
                    <a:pt x="6737" y="23621"/>
                    <a:pt x="8251" y="23227"/>
                    <a:pt x="8673" y="23107"/>
                  </a:cubicBezTo>
                  <a:cubicBezTo>
                    <a:pt x="8807" y="23373"/>
                    <a:pt x="8907" y="23607"/>
                    <a:pt x="9040" y="23874"/>
                  </a:cubicBezTo>
                  <a:cubicBezTo>
                    <a:pt x="9640" y="25041"/>
                    <a:pt x="10241" y="26242"/>
                    <a:pt x="10775" y="27410"/>
                  </a:cubicBezTo>
                  <a:cubicBezTo>
                    <a:pt x="10975" y="27843"/>
                    <a:pt x="11175" y="28244"/>
                    <a:pt x="11342" y="28677"/>
                  </a:cubicBezTo>
                  <a:cubicBezTo>
                    <a:pt x="11175" y="28410"/>
                    <a:pt x="11041" y="28210"/>
                    <a:pt x="11008" y="28177"/>
                  </a:cubicBezTo>
                  <a:cubicBezTo>
                    <a:pt x="10361" y="27445"/>
                    <a:pt x="8836" y="26429"/>
                    <a:pt x="7634" y="26429"/>
                  </a:cubicBezTo>
                  <a:cubicBezTo>
                    <a:pt x="7410" y="26429"/>
                    <a:pt x="7198" y="26464"/>
                    <a:pt x="7005" y="26542"/>
                  </a:cubicBezTo>
                  <a:cubicBezTo>
                    <a:pt x="6171" y="26943"/>
                    <a:pt x="5838" y="27977"/>
                    <a:pt x="6338" y="28777"/>
                  </a:cubicBezTo>
                  <a:cubicBezTo>
                    <a:pt x="6772" y="29578"/>
                    <a:pt x="7839" y="29978"/>
                    <a:pt x="8706" y="30112"/>
                  </a:cubicBezTo>
                  <a:cubicBezTo>
                    <a:pt x="8819" y="30129"/>
                    <a:pt x="8945" y="30137"/>
                    <a:pt x="9080" y="30137"/>
                  </a:cubicBezTo>
                  <a:cubicBezTo>
                    <a:pt x="9980" y="30137"/>
                    <a:pt x="11278" y="29790"/>
                    <a:pt x="11742" y="29645"/>
                  </a:cubicBezTo>
                  <a:cubicBezTo>
                    <a:pt x="11909" y="30078"/>
                    <a:pt x="12076" y="30512"/>
                    <a:pt x="12242" y="30945"/>
                  </a:cubicBezTo>
                  <a:cubicBezTo>
                    <a:pt x="12342" y="31246"/>
                    <a:pt x="12442" y="31513"/>
                    <a:pt x="12509" y="31813"/>
                  </a:cubicBezTo>
                  <a:cubicBezTo>
                    <a:pt x="12609" y="32113"/>
                    <a:pt x="12676" y="32413"/>
                    <a:pt x="12743" y="32680"/>
                  </a:cubicBezTo>
                  <a:cubicBezTo>
                    <a:pt x="12909" y="33247"/>
                    <a:pt x="13043" y="33848"/>
                    <a:pt x="13143" y="34381"/>
                  </a:cubicBezTo>
                  <a:cubicBezTo>
                    <a:pt x="13243" y="34782"/>
                    <a:pt x="13310" y="35148"/>
                    <a:pt x="13376" y="35515"/>
                  </a:cubicBezTo>
                  <a:cubicBezTo>
                    <a:pt x="13210" y="35082"/>
                    <a:pt x="12809" y="34281"/>
                    <a:pt x="12776" y="34214"/>
                  </a:cubicBezTo>
                  <a:cubicBezTo>
                    <a:pt x="12197" y="33300"/>
                    <a:pt x="10644" y="31941"/>
                    <a:pt x="9414" y="31941"/>
                  </a:cubicBezTo>
                  <a:cubicBezTo>
                    <a:pt x="9297" y="31941"/>
                    <a:pt x="9183" y="31954"/>
                    <a:pt x="9073" y="31980"/>
                  </a:cubicBezTo>
                  <a:cubicBezTo>
                    <a:pt x="8173" y="32246"/>
                    <a:pt x="7706" y="33214"/>
                    <a:pt x="8039" y="34081"/>
                  </a:cubicBezTo>
                  <a:cubicBezTo>
                    <a:pt x="8373" y="34948"/>
                    <a:pt x="9374" y="35515"/>
                    <a:pt x="10208" y="35749"/>
                  </a:cubicBezTo>
                  <a:cubicBezTo>
                    <a:pt x="10539" y="35844"/>
                    <a:pt x="11009" y="35875"/>
                    <a:pt x="11489" y="35875"/>
                  </a:cubicBezTo>
                  <a:cubicBezTo>
                    <a:pt x="12363" y="35875"/>
                    <a:pt x="13271" y="35770"/>
                    <a:pt x="13443" y="35749"/>
                  </a:cubicBezTo>
                  <a:cubicBezTo>
                    <a:pt x="13577" y="36349"/>
                    <a:pt x="13677" y="36950"/>
                    <a:pt x="13777" y="37517"/>
                  </a:cubicBezTo>
                  <a:cubicBezTo>
                    <a:pt x="14110" y="39485"/>
                    <a:pt x="14344" y="41119"/>
                    <a:pt x="14477" y="42254"/>
                  </a:cubicBezTo>
                  <a:cubicBezTo>
                    <a:pt x="14477" y="42487"/>
                    <a:pt x="14511" y="42654"/>
                    <a:pt x="14544" y="42821"/>
                  </a:cubicBezTo>
                  <a:lnTo>
                    <a:pt x="10574" y="42821"/>
                  </a:lnTo>
                  <a:lnTo>
                    <a:pt x="12009" y="44655"/>
                  </a:lnTo>
                  <a:lnTo>
                    <a:pt x="18780" y="44655"/>
                  </a:lnTo>
                  <a:lnTo>
                    <a:pt x="20215" y="42821"/>
                  </a:lnTo>
                  <a:lnTo>
                    <a:pt x="16512" y="42821"/>
                  </a:lnTo>
                  <a:lnTo>
                    <a:pt x="16612" y="42654"/>
                  </a:lnTo>
                  <a:cubicBezTo>
                    <a:pt x="17112" y="41586"/>
                    <a:pt x="17813" y="40085"/>
                    <a:pt x="18580" y="38217"/>
                  </a:cubicBezTo>
                  <a:cubicBezTo>
                    <a:pt x="18814" y="37650"/>
                    <a:pt x="19047" y="37016"/>
                    <a:pt x="19314" y="36349"/>
                  </a:cubicBezTo>
                  <a:cubicBezTo>
                    <a:pt x="19502" y="36403"/>
                    <a:pt x="20851" y="36672"/>
                    <a:pt x="21859" y="36672"/>
                  </a:cubicBezTo>
                  <a:cubicBezTo>
                    <a:pt x="22106" y="36672"/>
                    <a:pt x="22333" y="36656"/>
                    <a:pt x="22516" y="36616"/>
                  </a:cubicBezTo>
                  <a:cubicBezTo>
                    <a:pt x="23384" y="36416"/>
                    <a:pt x="24418" y="35916"/>
                    <a:pt x="24818" y="35082"/>
                  </a:cubicBezTo>
                  <a:cubicBezTo>
                    <a:pt x="25218" y="34248"/>
                    <a:pt x="24818" y="33247"/>
                    <a:pt x="23951" y="32914"/>
                  </a:cubicBezTo>
                  <a:cubicBezTo>
                    <a:pt x="23799" y="32865"/>
                    <a:pt x="23637" y="32843"/>
                    <a:pt x="23470" y="32843"/>
                  </a:cubicBezTo>
                  <a:cubicBezTo>
                    <a:pt x="22244" y="32843"/>
                    <a:pt x="20698" y="34030"/>
                    <a:pt x="20081" y="34882"/>
                  </a:cubicBezTo>
                  <a:cubicBezTo>
                    <a:pt x="20048" y="34915"/>
                    <a:pt x="19681" y="35582"/>
                    <a:pt x="19447" y="36016"/>
                  </a:cubicBezTo>
                  <a:cubicBezTo>
                    <a:pt x="19548" y="35749"/>
                    <a:pt x="19648" y="35482"/>
                    <a:pt x="19748" y="35215"/>
                  </a:cubicBezTo>
                  <a:cubicBezTo>
                    <a:pt x="19948" y="34648"/>
                    <a:pt x="20115" y="34114"/>
                    <a:pt x="20315" y="33547"/>
                  </a:cubicBezTo>
                  <a:lnTo>
                    <a:pt x="20582" y="32680"/>
                  </a:lnTo>
                  <a:cubicBezTo>
                    <a:pt x="20682" y="32380"/>
                    <a:pt x="20748" y="32046"/>
                    <a:pt x="20815" y="31746"/>
                  </a:cubicBezTo>
                  <a:cubicBezTo>
                    <a:pt x="20982" y="31046"/>
                    <a:pt x="21115" y="30312"/>
                    <a:pt x="21215" y="29578"/>
                  </a:cubicBezTo>
                  <a:cubicBezTo>
                    <a:pt x="21690" y="29736"/>
                    <a:pt x="23242" y="30283"/>
                    <a:pt x="24142" y="30283"/>
                  </a:cubicBezTo>
                  <a:cubicBezTo>
                    <a:pt x="24191" y="30283"/>
                    <a:pt x="24239" y="30282"/>
                    <a:pt x="24284" y="30278"/>
                  </a:cubicBezTo>
                  <a:cubicBezTo>
                    <a:pt x="25152" y="30212"/>
                    <a:pt x="26252" y="29878"/>
                    <a:pt x="26786" y="29111"/>
                  </a:cubicBezTo>
                  <a:cubicBezTo>
                    <a:pt x="27320" y="28344"/>
                    <a:pt x="27086" y="27276"/>
                    <a:pt x="26252" y="26843"/>
                  </a:cubicBezTo>
                  <a:cubicBezTo>
                    <a:pt x="26019" y="26723"/>
                    <a:pt x="25749" y="26671"/>
                    <a:pt x="25460" y="26671"/>
                  </a:cubicBezTo>
                  <a:cubicBezTo>
                    <a:pt x="24297" y="26671"/>
                    <a:pt x="22817" y="27509"/>
                    <a:pt x="22149" y="28177"/>
                  </a:cubicBezTo>
                  <a:cubicBezTo>
                    <a:pt x="22116" y="28244"/>
                    <a:pt x="21582" y="28911"/>
                    <a:pt x="21282" y="29278"/>
                  </a:cubicBezTo>
                  <a:cubicBezTo>
                    <a:pt x="21349" y="28811"/>
                    <a:pt x="21449" y="28377"/>
                    <a:pt x="21482" y="27943"/>
                  </a:cubicBezTo>
                  <a:cubicBezTo>
                    <a:pt x="21649" y="26609"/>
                    <a:pt x="21782" y="25308"/>
                    <a:pt x="21916" y="23974"/>
                  </a:cubicBezTo>
                  <a:cubicBezTo>
                    <a:pt x="21949" y="23540"/>
                    <a:pt x="21983" y="23173"/>
                    <a:pt x="22016" y="22773"/>
                  </a:cubicBezTo>
                  <a:cubicBezTo>
                    <a:pt x="22176" y="22805"/>
                    <a:pt x="24051" y="23511"/>
                    <a:pt x="25059" y="23511"/>
                  </a:cubicBezTo>
                  <a:cubicBezTo>
                    <a:pt x="25103" y="23511"/>
                    <a:pt x="25145" y="23510"/>
                    <a:pt x="25185" y="23507"/>
                  </a:cubicBezTo>
                  <a:cubicBezTo>
                    <a:pt x="26052" y="23440"/>
                    <a:pt x="27153" y="23107"/>
                    <a:pt x="27687" y="22339"/>
                  </a:cubicBezTo>
                  <a:cubicBezTo>
                    <a:pt x="28220" y="21572"/>
                    <a:pt x="27987" y="20538"/>
                    <a:pt x="27153" y="20071"/>
                  </a:cubicBezTo>
                  <a:cubicBezTo>
                    <a:pt x="26920" y="19951"/>
                    <a:pt x="26650" y="19899"/>
                    <a:pt x="26360" y="19899"/>
                  </a:cubicBezTo>
                  <a:cubicBezTo>
                    <a:pt x="25197" y="19899"/>
                    <a:pt x="23718" y="20738"/>
                    <a:pt x="23050" y="21405"/>
                  </a:cubicBezTo>
                  <a:cubicBezTo>
                    <a:pt x="22983" y="21472"/>
                    <a:pt x="22216" y="22439"/>
                    <a:pt x="22049" y="22673"/>
                  </a:cubicBezTo>
                  <a:cubicBezTo>
                    <a:pt x="22149" y="21772"/>
                    <a:pt x="22249" y="20905"/>
                    <a:pt x="22383" y="20038"/>
                  </a:cubicBezTo>
                  <a:cubicBezTo>
                    <a:pt x="22550" y="18837"/>
                    <a:pt x="22817" y="17669"/>
                    <a:pt x="23150" y="16535"/>
                  </a:cubicBezTo>
                  <a:cubicBezTo>
                    <a:pt x="23214" y="16567"/>
                    <a:pt x="25154" y="17306"/>
                    <a:pt x="26194" y="17306"/>
                  </a:cubicBezTo>
                  <a:cubicBezTo>
                    <a:pt x="26237" y="17306"/>
                    <a:pt x="26279" y="17305"/>
                    <a:pt x="26319" y="17302"/>
                  </a:cubicBezTo>
                  <a:cubicBezTo>
                    <a:pt x="27186" y="17236"/>
                    <a:pt x="28287" y="16902"/>
                    <a:pt x="28821" y="16135"/>
                  </a:cubicBezTo>
                  <a:cubicBezTo>
                    <a:pt x="29355" y="15368"/>
                    <a:pt x="29121" y="14300"/>
                    <a:pt x="28320" y="13867"/>
                  </a:cubicBezTo>
                  <a:cubicBezTo>
                    <a:pt x="28081" y="13747"/>
                    <a:pt x="27806" y="13695"/>
                    <a:pt x="27511" y="13695"/>
                  </a:cubicBezTo>
                  <a:cubicBezTo>
                    <a:pt x="26332" y="13695"/>
                    <a:pt x="24852" y="14533"/>
                    <a:pt x="24184" y="15201"/>
                  </a:cubicBezTo>
                  <a:cubicBezTo>
                    <a:pt x="24151" y="15268"/>
                    <a:pt x="23317" y="16302"/>
                    <a:pt x="23183" y="16502"/>
                  </a:cubicBezTo>
                  <a:cubicBezTo>
                    <a:pt x="23183" y="16435"/>
                    <a:pt x="23217" y="16368"/>
                    <a:pt x="23217" y="16302"/>
                  </a:cubicBezTo>
                  <a:cubicBezTo>
                    <a:pt x="23584" y="15168"/>
                    <a:pt x="24051" y="14067"/>
                    <a:pt x="24618" y="12999"/>
                  </a:cubicBezTo>
                  <a:cubicBezTo>
                    <a:pt x="24918" y="12399"/>
                    <a:pt x="25218" y="11865"/>
                    <a:pt x="25552" y="11331"/>
                  </a:cubicBezTo>
                  <a:cubicBezTo>
                    <a:pt x="25919" y="11532"/>
                    <a:pt x="27620" y="12365"/>
                    <a:pt x="28554" y="12399"/>
                  </a:cubicBezTo>
                  <a:cubicBezTo>
                    <a:pt x="28618" y="12401"/>
                    <a:pt x="28682" y="12402"/>
                    <a:pt x="28747" y="12402"/>
                  </a:cubicBezTo>
                  <a:cubicBezTo>
                    <a:pt x="29632" y="12402"/>
                    <a:pt x="30596" y="12182"/>
                    <a:pt x="31156" y="11498"/>
                  </a:cubicBezTo>
                  <a:cubicBezTo>
                    <a:pt x="31756" y="10798"/>
                    <a:pt x="31623" y="9730"/>
                    <a:pt x="30889" y="9197"/>
                  </a:cubicBezTo>
                  <a:cubicBezTo>
                    <a:pt x="30600" y="9004"/>
                    <a:pt x="30235" y="8924"/>
                    <a:pt x="29838" y="8924"/>
                  </a:cubicBezTo>
                  <a:cubicBezTo>
                    <a:pt x="28720" y="8924"/>
                    <a:pt x="27342" y="9556"/>
                    <a:pt x="26653" y="10097"/>
                  </a:cubicBezTo>
                  <a:cubicBezTo>
                    <a:pt x="26619" y="10131"/>
                    <a:pt x="26152" y="10598"/>
                    <a:pt x="25819" y="10931"/>
                  </a:cubicBezTo>
                  <a:cubicBezTo>
                    <a:pt x="25985" y="10698"/>
                    <a:pt x="26119" y="10431"/>
                    <a:pt x="26286" y="10231"/>
                  </a:cubicBezTo>
                  <a:cubicBezTo>
                    <a:pt x="26819" y="9397"/>
                    <a:pt x="27386" y="8663"/>
                    <a:pt x="27887" y="8029"/>
                  </a:cubicBezTo>
                  <a:cubicBezTo>
                    <a:pt x="28154" y="7662"/>
                    <a:pt x="28421" y="7329"/>
                    <a:pt x="28687" y="7062"/>
                  </a:cubicBezTo>
                  <a:cubicBezTo>
                    <a:pt x="29154" y="7062"/>
                    <a:pt x="30989" y="6995"/>
                    <a:pt x="31823" y="6595"/>
                  </a:cubicBezTo>
                  <a:cubicBezTo>
                    <a:pt x="32624" y="6228"/>
                    <a:pt x="33524" y="5527"/>
                    <a:pt x="33724" y="4627"/>
                  </a:cubicBezTo>
                  <a:cubicBezTo>
                    <a:pt x="33924" y="3659"/>
                    <a:pt x="33224" y="2759"/>
                    <a:pt x="32257" y="2725"/>
                  </a:cubicBezTo>
                  <a:cubicBezTo>
                    <a:pt x="32211" y="2721"/>
                    <a:pt x="32164" y="2718"/>
                    <a:pt x="32118" y="2718"/>
                  </a:cubicBezTo>
                  <a:cubicBezTo>
                    <a:pt x="30846" y="2718"/>
                    <a:pt x="29371" y="4431"/>
                    <a:pt x="28921" y="5461"/>
                  </a:cubicBezTo>
                  <a:cubicBezTo>
                    <a:pt x="28888" y="5561"/>
                    <a:pt x="28421" y="7062"/>
                    <a:pt x="28421" y="7062"/>
                  </a:cubicBezTo>
                  <a:lnTo>
                    <a:pt x="28454" y="7062"/>
                  </a:lnTo>
                  <a:cubicBezTo>
                    <a:pt x="28220" y="7362"/>
                    <a:pt x="27954" y="7662"/>
                    <a:pt x="27687" y="7996"/>
                  </a:cubicBezTo>
                  <a:cubicBezTo>
                    <a:pt x="27153" y="8629"/>
                    <a:pt x="26586" y="9330"/>
                    <a:pt x="26019" y="10164"/>
                  </a:cubicBezTo>
                  <a:cubicBezTo>
                    <a:pt x="25385" y="11031"/>
                    <a:pt x="24818" y="11965"/>
                    <a:pt x="24284" y="12899"/>
                  </a:cubicBezTo>
                  <a:cubicBezTo>
                    <a:pt x="23684" y="13967"/>
                    <a:pt x="23217" y="15067"/>
                    <a:pt x="22817" y="16202"/>
                  </a:cubicBezTo>
                  <a:lnTo>
                    <a:pt x="22817" y="16235"/>
                  </a:lnTo>
                  <a:cubicBezTo>
                    <a:pt x="22817" y="15868"/>
                    <a:pt x="22817" y="14767"/>
                    <a:pt x="22783" y="14701"/>
                  </a:cubicBezTo>
                  <a:cubicBezTo>
                    <a:pt x="22650" y="13533"/>
                    <a:pt x="21682" y="11365"/>
                    <a:pt x="20381" y="11131"/>
                  </a:cubicBezTo>
                  <a:cubicBezTo>
                    <a:pt x="20288" y="11115"/>
                    <a:pt x="20196" y="11107"/>
                    <a:pt x="20106" y="11107"/>
                  </a:cubicBezTo>
                  <a:cubicBezTo>
                    <a:pt x="19289" y="11107"/>
                    <a:pt x="18610" y="11758"/>
                    <a:pt x="18580" y="12599"/>
                  </a:cubicBezTo>
                  <a:cubicBezTo>
                    <a:pt x="18513" y="13500"/>
                    <a:pt x="19181" y="14434"/>
                    <a:pt x="19814" y="15034"/>
                  </a:cubicBezTo>
                  <a:cubicBezTo>
                    <a:pt x="20548" y="15701"/>
                    <a:pt x="22616" y="16335"/>
                    <a:pt x="22783" y="16368"/>
                  </a:cubicBezTo>
                  <a:cubicBezTo>
                    <a:pt x="22416" y="17569"/>
                    <a:pt x="22116" y="18737"/>
                    <a:pt x="21916" y="19971"/>
                  </a:cubicBezTo>
                  <a:cubicBezTo>
                    <a:pt x="21782" y="20671"/>
                    <a:pt x="21682" y="21372"/>
                    <a:pt x="21582" y="22106"/>
                  </a:cubicBezTo>
                  <a:lnTo>
                    <a:pt x="21582" y="21405"/>
                  </a:lnTo>
                  <a:cubicBezTo>
                    <a:pt x="21449" y="20238"/>
                    <a:pt x="20448" y="18070"/>
                    <a:pt x="19147" y="17836"/>
                  </a:cubicBezTo>
                  <a:cubicBezTo>
                    <a:pt x="19073" y="17825"/>
                    <a:pt x="18999" y="17820"/>
                    <a:pt x="18926" y="17820"/>
                  </a:cubicBezTo>
                  <a:cubicBezTo>
                    <a:pt x="18114" y="17820"/>
                    <a:pt x="17407" y="18478"/>
                    <a:pt x="17346" y="19304"/>
                  </a:cubicBezTo>
                  <a:cubicBezTo>
                    <a:pt x="17279" y="20238"/>
                    <a:pt x="17946" y="21172"/>
                    <a:pt x="18614" y="21739"/>
                  </a:cubicBezTo>
                  <a:cubicBezTo>
                    <a:pt x="19281" y="22339"/>
                    <a:pt x="21015" y="22940"/>
                    <a:pt x="21482" y="23073"/>
                  </a:cubicBezTo>
                  <a:cubicBezTo>
                    <a:pt x="21449" y="23340"/>
                    <a:pt x="21416" y="23640"/>
                    <a:pt x="21382" y="23907"/>
                  </a:cubicBezTo>
                  <a:cubicBezTo>
                    <a:pt x="21215" y="25241"/>
                    <a:pt x="21049" y="26542"/>
                    <a:pt x="20882" y="27843"/>
                  </a:cubicBezTo>
                  <a:cubicBezTo>
                    <a:pt x="20815" y="28310"/>
                    <a:pt x="20715" y="28744"/>
                    <a:pt x="20648" y="29178"/>
                  </a:cubicBezTo>
                  <a:lnTo>
                    <a:pt x="20648" y="28610"/>
                  </a:lnTo>
                  <a:cubicBezTo>
                    <a:pt x="20482" y="27443"/>
                    <a:pt x="19514" y="25275"/>
                    <a:pt x="18213" y="25041"/>
                  </a:cubicBezTo>
                  <a:cubicBezTo>
                    <a:pt x="18123" y="25025"/>
                    <a:pt x="18034" y="25017"/>
                    <a:pt x="17946" y="25017"/>
                  </a:cubicBezTo>
                  <a:cubicBezTo>
                    <a:pt x="17154" y="25017"/>
                    <a:pt x="16472" y="25668"/>
                    <a:pt x="16412" y="26509"/>
                  </a:cubicBezTo>
                  <a:cubicBezTo>
                    <a:pt x="16345" y="27443"/>
                    <a:pt x="17012" y="28344"/>
                    <a:pt x="17680" y="28944"/>
                  </a:cubicBezTo>
                  <a:cubicBezTo>
                    <a:pt x="18313" y="29511"/>
                    <a:pt x="19914" y="30045"/>
                    <a:pt x="20448" y="30245"/>
                  </a:cubicBezTo>
                  <a:cubicBezTo>
                    <a:pt x="20348" y="30679"/>
                    <a:pt x="20281" y="31146"/>
                    <a:pt x="20148" y="31579"/>
                  </a:cubicBezTo>
                  <a:cubicBezTo>
                    <a:pt x="20081" y="31879"/>
                    <a:pt x="20015" y="32180"/>
                    <a:pt x="19914" y="32447"/>
                  </a:cubicBezTo>
                  <a:cubicBezTo>
                    <a:pt x="19814" y="32747"/>
                    <a:pt x="19714" y="33047"/>
                    <a:pt x="19614" y="33314"/>
                  </a:cubicBezTo>
                  <a:cubicBezTo>
                    <a:pt x="19414" y="33881"/>
                    <a:pt x="19214" y="34448"/>
                    <a:pt x="19014" y="34948"/>
                  </a:cubicBezTo>
                  <a:cubicBezTo>
                    <a:pt x="18880" y="35315"/>
                    <a:pt x="18747" y="35682"/>
                    <a:pt x="18614" y="36016"/>
                  </a:cubicBezTo>
                  <a:cubicBezTo>
                    <a:pt x="18680" y="35582"/>
                    <a:pt x="18780" y="34681"/>
                    <a:pt x="18780" y="34615"/>
                  </a:cubicBezTo>
                  <a:cubicBezTo>
                    <a:pt x="18780" y="33581"/>
                    <a:pt x="18513" y="32547"/>
                    <a:pt x="17980" y="31679"/>
                  </a:cubicBezTo>
                  <a:cubicBezTo>
                    <a:pt x="17980" y="31546"/>
                    <a:pt x="17980" y="31446"/>
                    <a:pt x="17980" y="31312"/>
                  </a:cubicBezTo>
                  <a:cubicBezTo>
                    <a:pt x="17865" y="30539"/>
                    <a:pt x="17185" y="29963"/>
                    <a:pt x="16425" y="29963"/>
                  </a:cubicBezTo>
                  <a:cubicBezTo>
                    <a:pt x="16300" y="29963"/>
                    <a:pt x="16173" y="29978"/>
                    <a:pt x="16045" y="30011"/>
                  </a:cubicBezTo>
                  <a:cubicBezTo>
                    <a:pt x="14777" y="30345"/>
                    <a:pt x="13977" y="32580"/>
                    <a:pt x="13910" y="33747"/>
                  </a:cubicBezTo>
                  <a:cubicBezTo>
                    <a:pt x="13910" y="33814"/>
                    <a:pt x="13944" y="34581"/>
                    <a:pt x="14010" y="35048"/>
                  </a:cubicBezTo>
                  <a:cubicBezTo>
                    <a:pt x="13944" y="34782"/>
                    <a:pt x="13877" y="34515"/>
                    <a:pt x="13810" y="34214"/>
                  </a:cubicBezTo>
                  <a:cubicBezTo>
                    <a:pt x="13677" y="33647"/>
                    <a:pt x="13510" y="33080"/>
                    <a:pt x="13343" y="32480"/>
                  </a:cubicBezTo>
                  <a:cubicBezTo>
                    <a:pt x="13276" y="32213"/>
                    <a:pt x="13176" y="31913"/>
                    <a:pt x="13110" y="31613"/>
                  </a:cubicBezTo>
                  <a:cubicBezTo>
                    <a:pt x="13010" y="31312"/>
                    <a:pt x="12876" y="31046"/>
                    <a:pt x="12776" y="30745"/>
                  </a:cubicBezTo>
                  <a:cubicBezTo>
                    <a:pt x="12543" y="30045"/>
                    <a:pt x="12242" y="29344"/>
                    <a:pt x="11942" y="28677"/>
                  </a:cubicBezTo>
                  <a:cubicBezTo>
                    <a:pt x="12442" y="28544"/>
                    <a:pt x="14177" y="28110"/>
                    <a:pt x="14878" y="27576"/>
                  </a:cubicBezTo>
                  <a:cubicBezTo>
                    <a:pt x="15578" y="27043"/>
                    <a:pt x="16312" y="26175"/>
                    <a:pt x="16312" y="25241"/>
                  </a:cubicBezTo>
                  <a:cubicBezTo>
                    <a:pt x="16344" y="24347"/>
                    <a:pt x="15642" y="23636"/>
                    <a:pt x="14762" y="23636"/>
                  </a:cubicBezTo>
                  <a:cubicBezTo>
                    <a:pt x="14723" y="23636"/>
                    <a:pt x="14684" y="23637"/>
                    <a:pt x="14644" y="23640"/>
                  </a:cubicBezTo>
                  <a:cubicBezTo>
                    <a:pt x="13343" y="23774"/>
                    <a:pt x="12209" y="25875"/>
                    <a:pt x="11975" y="27009"/>
                  </a:cubicBezTo>
                  <a:cubicBezTo>
                    <a:pt x="11975" y="27076"/>
                    <a:pt x="11875" y="27943"/>
                    <a:pt x="11842" y="28410"/>
                  </a:cubicBezTo>
                  <a:cubicBezTo>
                    <a:pt x="11642" y="27977"/>
                    <a:pt x="11475" y="27576"/>
                    <a:pt x="11275" y="27176"/>
                  </a:cubicBezTo>
                  <a:cubicBezTo>
                    <a:pt x="10675" y="26009"/>
                    <a:pt x="10041" y="24808"/>
                    <a:pt x="9440" y="23640"/>
                  </a:cubicBezTo>
                  <a:cubicBezTo>
                    <a:pt x="9240" y="23273"/>
                    <a:pt x="9040" y="22940"/>
                    <a:pt x="8873" y="22573"/>
                  </a:cubicBezTo>
                  <a:cubicBezTo>
                    <a:pt x="9040" y="22539"/>
                    <a:pt x="11142" y="22039"/>
                    <a:pt x="11909" y="21439"/>
                  </a:cubicBezTo>
                  <a:cubicBezTo>
                    <a:pt x="12609" y="20905"/>
                    <a:pt x="13343" y="20038"/>
                    <a:pt x="13343" y="19104"/>
                  </a:cubicBezTo>
                  <a:cubicBezTo>
                    <a:pt x="13375" y="18209"/>
                    <a:pt x="12642" y="17498"/>
                    <a:pt x="11789" y="17498"/>
                  </a:cubicBezTo>
                  <a:cubicBezTo>
                    <a:pt x="11751" y="17498"/>
                    <a:pt x="11713" y="17500"/>
                    <a:pt x="11675" y="17503"/>
                  </a:cubicBezTo>
                  <a:cubicBezTo>
                    <a:pt x="10374" y="17636"/>
                    <a:pt x="9240" y="19737"/>
                    <a:pt x="8973" y="20872"/>
                  </a:cubicBezTo>
                  <a:cubicBezTo>
                    <a:pt x="8973" y="20972"/>
                    <a:pt x="8873" y="22173"/>
                    <a:pt x="8840" y="22506"/>
                  </a:cubicBezTo>
                  <a:cubicBezTo>
                    <a:pt x="8440" y="21706"/>
                    <a:pt x="8006" y="20905"/>
                    <a:pt x="7672" y="20104"/>
                  </a:cubicBezTo>
                  <a:cubicBezTo>
                    <a:pt x="7172" y="19037"/>
                    <a:pt x="6738" y="17903"/>
                    <a:pt x="6371" y="16769"/>
                  </a:cubicBezTo>
                  <a:cubicBezTo>
                    <a:pt x="6472" y="16769"/>
                    <a:pt x="8640" y="16268"/>
                    <a:pt x="9440" y="15635"/>
                  </a:cubicBezTo>
                  <a:cubicBezTo>
                    <a:pt x="10141" y="15101"/>
                    <a:pt x="10875" y="14234"/>
                    <a:pt x="10875" y="13299"/>
                  </a:cubicBezTo>
                  <a:cubicBezTo>
                    <a:pt x="10907" y="12436"/>
                    <a:pt x="10171" y="11694"/>
                    <a:pt x="9316" y="11694"/>
                  </a:cubicBezTo>
                  <a:cubicBezTo>
                    <a:pt x="9280" y="11694"/>
                    <a:pt x="9243" y="11696"/>
                    <a:pt x="9207" y="11698"/>
                  </a:cubicBezTo>
                  <a:cubicBezTo>
                    <a:pt x="7906" y="11865"/>
                    <a:pt x="6772" y="13933"/>
                    <a:pt x="6538" y="15101"/>
                  </a:cubicBezTo>
                  <a:cubicBezTo>
                    <a:pt x="6505" y="15168"/>
                    <a:pt x="6371" y="16502"/>
                    <a:pt x="6371" y="16735"/>
                  </a:cubicBezTo>
                  <a:cubicBezTo>
                    <a:pt x="6371" y="16669"/>
                    <a:pt x="6338" y="16602"/>
                    <a:pt x="6305" y="16535"/>
                  </a:cubicBezTo>
                  <a:cubicBezTo>
                    <a:pt x="5971" y="15401"/>
                    <a:pt x="5771" y="14200"/>
                    <a:pt x="5638" y="13033"/>
                  </a:cubicBezTo>
                  <a:cubicBezTo>
                    <a:pt x="5571" y="12365"/>
                    <a:pt x="5538" y="11732"/>
                    <a:pt x="5504" y="11131"/>
                  </a:cubicBezTo>
                  <a:cubicBezTo>
                    <a:pt x="5938" y="11065"/>
                    <a:pt x="7839" y="10831"/>
                    <a:pt x="8606" y="10364"/>
                  </a:cubicBezTo>
                  <a:cubicBezTo>
                    <a:pt x="9407" y="9864"/>
                    <a:pt x="10208" y="9096"/>
                    <a:pt x="10274" y="8196"/>
                  </a:cubicBezTo>
                  <a:cubicBezTo>
                    <a:pt x="10408" y="7262"/>
                    <a:pt x="9707" y="6428"/>
                    <a:pt x="8773" y="6395"/>
                  </a:cubicBezTo>
                  <a:cubicBezTo>
                    <a:pt x="7472" y="6395"/>
                    <a:pt x="6105" y="8363"/>
                    <a:pt x="5738" y="9463"/>
                  </a:cubicBezTo>
                  <a:cubicBezTo>
                    <a:pt x="5738" y="9530"/>
                    <a:pt x="5604" y="10164"/>
                    <a:pt x="5504" y="10631"/>
                  </a:cubicBezTo>
                  <a:lnTo>
                    <a:pt x="5504" y="9797"/>
                  </a:lnTo>
                  <a:cubicBezTo>
                    <a:pt x="5504" y="8830"/>
                    <a:pt x="5571" y="7896"/>
                    <a:pt x="5638" y="7095"/>
                  </a:cubicBezTo>
                  <a:cubicBezTo>
                    <a:pt x="5671" y="6628"/>
                    <a:pt x="5704" y="6228"/>
                    <a:pt x="5771" y="5861"/>
                  </a:cubicBezTo>
                  <a:cubicBezTo>
                    <a:pt x="6138" y="5594"/>
                    <a:pt x="7672" y="4493"/>
                    <a:pt x="8139" y="3726"/>
                  </a:cubicBezTo>
                  <a:cubicBezTo>
                    <a:pt x="8606" y="2959"/>
                    <a:pt x="8973" y="1891"/>
                    <a:pt x="8606" y="1024"/>
                  </a:cubicBezTo>
                  <a:cubicBezTo>
                    <a:pt x="8386" y="386"/>
                    <a:pt x="7786" y="1"/>
                    <a:pt x="7152" y="1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4641825" y="2591550"/>
              <a:ext cx="100100" cy="146700"/>
            </a:xfrm>
            <a:custGeom>
              <a:avLst/>
              <a:gdLst/>
              <a:ahLst/>
              <a:cxnLst/>
              <a:rect l="l" t="t" r="r" b="b"/>
              <a:pathLst>
                <a:path w="4004" h="5868" extrusionOk="0">
                  <a:moveTo>
                    <a:pt x="1815" y="0"/>
                  </a:moveTo>
                  <a:cubicBezTo>
                    <a:pt x="1159" y="0"/>
                    <a:pt x="528" y="415"/>
                    <a:pt x="300" y="1098"/>
                  </a:cubicBezTo>
                  <a:cubicBezTo>
                    <a:pt x="0" y="1965"/>
                    <a:pt x="401" y="3033"/>
                    <a:pt x="868" y="3766"/>
                  </a:cubicBezTo>
                  <a:cubicBezTo>
                    <a:pt x="1468" y="4634"/>
                    <a:pt x="3403" y="5868"/>
                    <a:pt x="3403" y="5868"/>
                  </a:cubicBezTo>
                  <a:cubicBezTo>
                    <a:pt x="3403" y="5868"/>
                    <a:pt x="3836" y="4333"/>
                    <a:pt x="3836" y="4233"/>
                  </a:cubicBezTo>
                  <a:cubicBezTo>
                    <a:pt x="4003" y="3066"/>
                    <a:pt x="3636" y="731"/>
                    <a:pt x="2435" y="130"/>
                  </a:cubicBezTo>
                  <a:cubicBezTo>
                    <a:pt x="2234" y="42"/>
                    <a:pt x="2023" y="0"/>
                    <a:pt x="1815" y="0"/>
                  </a:cubicBezTo>
                  <a:close/>
                </a:path>
              </a:pathLst>
            </a:custGeom>
            <a:solidFill>
              <a:srgbClr val="4D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1831475" y="3047625"/>
              <a:ext cx="1245075" cy="694675"/>
            </a:xfrm>
            <a:custGeom>
              <a:avLst/>
              <a:gdLst/>
              <a:ahLst/>
              <a:cxnLst/>
              <a:rect l="l" t="t" r="r" b="b"/>
              <a:pathLst>
                <a:path w="49803" h="27787" extrusionOk="0">
                  <a:moveTo>
                    <a:pt x="1" y="0"/>
                  </a:moveTo>
                  <a:lnTo>
                    <a:pt x="1" y="27787"/>
                  </a:lnTo>
                  <a:lnTo>
                    <a:pt x="49803" y="27787"/>
                  </a:lnTo>
                  <a:lnTo>
                    <a:pt x="4980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2723775" y="3047625"/>
              <a:ext cx="352775" cy="694675"/>
            </a:xfrm>
            <a:custGeom>
              <a:avLst/>
              <a:gdLst/>
              <a:ahLst/>
              <a:cxnLst/>
              <a:rect l="l" t="t" r="r" b="b"/>
              <a:pathLst>
                <a:path w="14111" h="27787" extrusionOk="0">
                  <a:moveTo>
                    <a:pt x="1" y="0"/>
                  </a:moveTo>
                  <a:lnTo>
                    <a:pt x="1" y="27787"/>
                  </a:lnTo>
                  <a:lnTo>
                    <a:pt x="14111" y="27787"/>
                  </a:lnTo>
                  <a:lnTo>
                    <a:pt x="1411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2752125" y="2176175"/>
              <a:ext cx="1245100" cy="2254125"/>
            </a:xfrm>
            <a:custGeom>
              <a:avLst/>
              <a:gdLst/>
              <a:ahLst/>
              <a:cxnLst/>
              <a:rect l="l" t="t" r="r" b="b"/>
              <a:pathLst>
                <a:path w="49804" h="90165" extrusionOk="0">
                  <a:moveTo>
                    <a:pt x="1" y="0"/>
                  </a:moveTo>
                  <a:lnTo>
                    <a:pt x="1" y="90165"/>
                  </a:lnTo>
                  <a:lnTo>
                    <a:pt x="49803" y="90165"/>
                  </a:lnTo>
                  <a:lnTo>
                    <a:pt x="4980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3644450" y="2176175"/>
              <a:ext cx="352775" cy="2254125"/>
            </a:xfrm>
            <a:custGeom>
              <a:avLst/>
              <a:gdLst/>
              <a:ahLst/>
              <a:cxnLst/>
              <a:rect l="l" t="t" r="r" b="b"/>
              <a:pathLst>
                <a:path w="14111" h="90165" extrusionOk="0">
                  <a:moveTo>
                    <a:pt x="0" y="0"/>
                  </a:moveTo>
                  <a:lnTo>
                    <a:pt x="0" y="90165"/>
                  </a:lnTo>
                  <a:lnTo>
                    <a:pt x="14110" y="90165"/>
                  </a:lnTo>
                  <a:lnTo>
                    <a:pt x="14110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831475" y="3738125"/>
              <a:ext cx="1245075" cy="694675"/>
            </a:xfrm>
            <a:custGeom>
              <a:avLst/>
              <a:gdLst/>
              <a:ahLst/>
              <a:cxnLst/>
              <a:rect l="l" t="t" r="r" b="b"/>
              <a:pathLst>
                <a:path w="49803" h="27787" extrusionOk="0">
                  <a:moveTo>
                    <a:pt x="1" y="0"/>
                  </a:moveTo>
                  <a:lnTo>
                    <a:pt x="1" y="27787"/>
                  </a:lnTo>
                  <a:lnTo>
                    <a:pt x="49803" y="27787"/>
                  </a:lnTo>
                  <a:lnTo>
                    <a:pt x="4980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2982300" y="3738125"/>
              <a:ext cx="675500" cy="694675"/>
            </a:xfrm>
            <a:custGeom>
              <a:avLst/>
              <a:gdLst/>
              <a:ahLst/>
              <a:cxnLst/>
              <a:rect l="l" t="t" r="r" b="b"/>
              <a:pathLst>
                <a:path w="27020" h="27787" extrusionOk="0">
                  <a:moveTo>
                    <a:pt x="1" y="0"/>
                  </a:moveTo>
                  <a:lnTo>
                    <a:pt x="1" y="27787"/>
                  </a:lnTo>
                  <a:lnTo>
                    <a:pt x="27020" y="27787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3034850" y="3738125"/>
              <a:ext cx="1003225" cy="694675"/>
            </a:xfrm>
            <a:custGeom>
              <a:avLst/>
              <a:gdLst/>
              <a:ahLst/>
              <a:cxnLst/>
              <a:rect l="l" t="t" r="r" b="b"/>
              <a:pathLst>
                <a:path w="40129" h="27787" extrusionOk="0">
                  <a:moveTo>
                    <a:pt x="0" y="0"/>
                  </a:moveTo>
                  <a:lnTo>
                    <a:pt x="0" y="27787"/>
                  </a:lnTo>
                  <a:lnTo>
                    <a:pt x="40129" y="27787"/>
                  </a:lnTo>
                  <a:lnTo>
                    <a:pt x="4012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2597025" y="2526425"/>
              <a:ext cx="1481925" cy="851450"/>
            </a:xfrm>
            <a:custGeom>
              <a:avLst/>
              <a:gdLst/>
              <a:ahLst/>
              <a:cxnLst/>
              <a:rect l="l" t="t" r="r" b="b"/>
              <a:pathLst>
                <a:path w="59277" h="34058" extrusionOk="0">
                  <a:moveTo>
                    <a:pt x="19181" y="0"/>
                  </a:moveTo>
                  <a:lnTo>
                    <a:pt x="19181" y="8873"/>
                  </a:lnTo>
                  <a:lnTo>
                    <a:pt x="1" y="34058"/>
                  </a:lnTo>
                  <a:lnTo>
                    <a:pt x="59276" y="34058"/>
                  </a:lnTo>
                  <a:lnTo>
                    <a:pt x="3335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2428575" y="2526425"/>
              <a:ext cx="1295950" cy="851450"/>
            </a:xfrm>
            <a:custGeom>
              <a:avLst/>
              <a:gdLst/>
              <a:ahLst/>
              <a:cxnLst/>
              <a:rect l="l" t="t" r="r" b="b"/>
              <a:pathLst>
                <a:path w="51838" h="34058" extrusionOk="0">
                  <a:moveTo>
                    <a:pt x="25919" y="0"/>
                  </a:moveTo>
                  <a:lnTo>
                    <a:pt x="0" y="34058"/>
                  </a:lnTo>
                  <a:lnTo>
                    <a:pt x="51837" y="34058"/>
                  </a:lnTo>
                  <a:lnTo>
                    <a:pt x="259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3585225" y="3382875"/>
              <a:ext cx="1245075" cy="1049925"/>
            </a:xfrm>
            <a:custGeom>
              <a:avLst/>
              <a:gdLst/>
              <a:ahLst/>
              <a:cxnLst/>
              <a:rect l="l" t="t" r="r" b="b"/>
              <a:pathLst>
                <a:path w="49803" h="41997" extrusionOk="0">
                  <a:moveTo>
                    <a:pt x="1" y="0"/>
                  </a:moveTo>
                  <a:lnTo>
                    <a:pt x="1" y="41997"/>
                  </a:lnTo>
                  <a:lnTo>
                    <a:pt x="49803" y="41997"/>
                  </a:lnTo>
                  <a:lnTo>
                    <a:pt x="49803" y="0"/>
                  </a:lnTo>
                  <a:close/>
                </a:path>
              </a:pathLst>
            </a:custGeom>
            <a:solidFill>
              <a:srgbClr val="4DD2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4355775" y="3382875"/>
              <a:ext cx="474525" cy="1049925"/>
            </a:xfrm>
            <a:custGeom>
              <a:avLst/>
              <a:gdLst/>
              <a:ahLst/>
              <a:cxnLst/>
              <a:rect l="l" t="t" r="r" b="b"/>
              <a:pathLst>
                <a:path w="18981" h="41997" extrusionOk="0">
                  <a:moveTo>
                    <a:pt x="1" y="0"/>
                  </a:moveTo>
                  <a:lnTo>
                    <a:pt x="1" y="41997"/>
                  </a:lnTo>
                  <a:lnTo>
                    <a:pt x="18981" y="41997"/>
                  </a:lnTo>
                  <a:lnTo>
                    <a:pt x="1898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278475" y="3382875"/>
              <a:ext cx="1245075" cy="1049925"/>
            </a:xfrm>
            <a:custGeom>
              <a:avLst/>
              <a:gdLst/>
              <a:ahLst/>
              <a:cxnLst/>
              <a:rect l="l" t="t" r="r" b="b"/>
              <a:pathLst>
                <a:path w="49803" h="41997" extrusionOk="0">
                  <a:moveTo>
                    <a:pt x="0" y="0"/>
                  </a:moveTo>
                  <a:lnTo>
                    <a:pt x="0" y="41997"/>
                  </a:lnTo>
                  <a:lnTo>
                    <a:pt x="49802" y="41997"/>
                  </a:lnTo>
                  <a:lnTo>
                    <a:pt x="49802" y="0"/>
                  </a:lnTo>
                  <a:close/>
                </a:path>
              </a:pathLst>
            </a:custGeom>
            <a:solidFill>
              <a:srgbClr val="4DD2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049025" y="3382875"/>
              <a:ext cx="474525" cy="1049925"/>
            </a:xfrm>
            <a:custGeom>
              <a:avLst/>
              <a:gdLst/>
              <a:ahLst/>
              <a:cxnLst/>
              <a:rect l="l" t="t" r="r" b="b"/>
              <a:pathLst>
                <a:path w="18981" h="41997" extrusionOk="0">
                  <a:moveTo>
                    <a:pt x="0" y="0"/>
                  </a:moveTo>
                  <a:lnTo>
                    <a:pt x="0" y="41997"/>
                  </a:lnTo>
                  <a:lnTo>
                    <a:pt x="18980" y="4199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693050" y="4427775"/>
              <a:ext cx="4375650" cy="45900"/>
            </a:xfrm>
            <a:custGeom>
              <a:avLst/>
              <a:gdLst/>
              <a:ahLst/>
              <a:cxnLst/>
              <a:rect l="l" t="t" r="r" b="b"/>
              <a:pathLst>
                <a:path w="175026" h="1836" extrusionOk="0">
                  <a:moveTo>
                    <a:pt x="0" y="1"/>
                  </a:moveTo>
                  <a:lnTo>
                    <a:pt x="0" y="1835"/>
                  </a:lnTo>
                  <a:lnTo>
                    <a:pt x="175025" y="1835"/>
                  </a:lnTo>
                  <a:lnTo>
                    <a:pt x="17502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9" name="Google Shape;169;p27"/>
          <p:cNvCxnSpPr/>
          <p:nvPr/>
        </p:nvCxnSpPr>
        <p:spPr>
          <a:xfrm rot="10800000">
            <a:off x="-237350" y="3971350"/>
            <a:ext cx="371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7" y="9427"/>
            <a:ext cx="4997078" cy="5143500"/>
          </a:xfrm>
          <a:prstGeom prst="rect">
            <a:avLst/>
          </a:prstGeom>
        </p:spPr>
      </p:pic>
      <p:sp>
        <p:nvSpPr>
          <p:cNvPr id="171" name="Google Shape;171;p27"/>
          <p:cNvSpPr/>
          <p:nvPr/>
        </p:nvSpPr>
        <p:spPr>
          <a:xfrm>
            <a:off x="1094350" y="4138675"/>
            <a:ext cx="5272850" cy="90535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Yaounde International Business school, department of Software Engineering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Supervisor: </a:t>
            </a:r>
            <a:r>
              <a:rPr lang="en" dirty="0" smtClean="0"/>
              <a:t>Mr. Tekoh Palma Achu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99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6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700" y="166910"/>
            <a:ext cx="7746600" cy="551100"/>
          </a:xfrm>
        </p:spPr>
        <p:txBody>
          <a:bodyPr/>
          <a:lstStyle/>
          <a:p>
            <a:r>
              <a:rPr lang="en-US" dirty="0" smtClean="0">
                <a:solidFill>
                  <a:srgbClr val="040404"/>
                </a:solidFill>
              </a:rPr>
              <a:t>Design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8703" y="4708634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Admin </a:t>
            </a:r>
            <a:r>
              <a:rPr lang="en-US" dirty="0">
                <a:solidFill>
                  <a:schemeClr val="bg1"/>
                </a:solidFill>
                <a:latin typeface="Anton" panose="020B0604020202020204" charset="0"/>
              </a:rPr>
              <a:t>Dashboard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41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700" y="79519"/>
            <a:ext cx="7746600" cy="551100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80441" y="48357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Add Candidate </a:t>
            </a:r>
            <a:r>
              <a:rPr lang="en-US" dirty="0">
                <a:solidFill>
                  <a:schemeClr val="bg1"/>
                </a:solidFill>
                <a:latin typeface="Anton" panose="020B0604020202020204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orm</a:t>
            </a:r>
            <a:endParaRPr lang="en-US" dirty="0">
              <a:solidFill>
                <a:schemeClr val="bg1"/>
              </a:solidFill>
              <a:latin typeface="Anto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69"/>
            <a:ext cx="9144000" cy="42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0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700" y="79519"/>
            <a:ext cx="7746600" cy="551100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80441" y="48357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Voting Timeline Page</a:t>
            </a:r>
            <a:endParaRPr lang="en-US" dirty="0">
              <a:solidFill>
                <a:schemeClr val="bg1"/>
              </a:solidFill>
              <a:latin typeface="Anto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565"/>
            <a:ext cx="9144000" cy="42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700" y="79519"/>
            <a:ext cx="7746600" cy="551100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80441" y="48357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ton" panose="020B0604020202020204" charset="0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ogin page</a:t>
            </a:r>
            <a:endParaRPr lang="en-US" dirty="0">
              <a:solidFill>
                <a:schemeClr val="bg1"/>
              </a:solidFill>
              <a:latin typeface="Anto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784"/>
            <a:ext cx="9144000" cy="41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1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700" y="79519"/>
            <a:ext cx="7746600" cy="551100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80441" y="4704904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nton" panose="020B0604020202020204" charset="0"/>
              </a:rPr>
              <a:t>Voting Form</a:t>
            </a:r>
            <a:endParaRPr lang="en-US" dirty="0">
              <a:solidFill>
                <a:schemeClr val="bg1"/>
              </a:solidFill>
              <a:latin typeface="Anto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9" y="630619"/>
            <a:ext cx="9070581" cy="4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127" y="352788"/>
            <a:ext cx="7746600" cy="5511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Testing/Demo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883" y="1471448"/>
            <a:ext cx="8471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system was put through its paces at both the unit and integration </a:t>
            </a:r>
            <a:r>
              <a:rPr lang="en-US" dirty="0" smtClean="0">
                <a:solidFill>
                  <a:schemeClr val="bg1"/>
                </a:solidFill>
              </a:rPr>
              <a:t>levels.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Video in the next slide shows how the </a:t>
            </a:r>
            <a:r>
              <a:rPr lang="en-US" smtClean="0">
                <a:solidFill>
                  <a:schemeClr val="bg1"/>
                </a:solidFill>
              </a:rPr>
              <a:t>system works.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466160" y="1513285"/>
            <a:ext cx="3233738" cy="2491978"/>
            <a:chOff x="7288213" y="2017713"/>
            <a:chExt cx="4311650" cy="3322637"/>
          </a:xfrm>
        </p:grpSpPr>
        <p:sp>
          <p:nvSpPr>
            <p:cNvPr id="2" name="Rectangle 1"/>
            <p:cNvSpPr/>
            <p:nvPr/>
          </p:nvSpPr>
          <p:spPr>
            <a:xfrm>
              <a:off x="7416800" y="2133600"/>
              <a:ext cx="4025900" cy="23368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20B060402020202020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36"/>
            <p:cNvGrpSpPr>
              <a:grpSpLocks noChangeAspect="1"/>
            </p:cNvGrpSpPr>
            <p:nvPr/>
          </p:nvGrpSpPr>
          <p:grpSpPr bwMode="auto">
            <a:xfrm>
              <a:off x="7288213" y="2017713"/>
              <a:ext cx="4311650" cy="3322637"/>
              <a:chOff x="255" y="1263"/>
              <a:chExt cx="2716" cy="2093"/>
            </a:xfrm>
          </p:grpSpPr>
          <p:sp>
            <p:nvSpPr>
              <p:cNvPr id="4" name="Freeform 37"/>
              <p:cNvSpPr>
                <a:spLocks/>
              </p:cNvSpPr>
              <p:nvPr/>
            </p:nvSpPr>
            <p:spPr bwMode="auto">
              <a:xfrm>
                <a:off x="1162" y="2963"/>
                <a:ext cx="908" cy="393"/>
              </a:xfrm>
              <a:custGeom>
                <a:avLst/>
                <a:gdLst>
                  <a:gd name="T0" fmla="*/ 432 w 453"/>
                  <a:gd name="T1" fmla="*/ 171 h 196"/>
                  <a:gd name="T2" fmla="*/ 396 w 453"/>
                  <a:gd name="T3" fmla="*/ 138 h 196"/>
                  <a:gd name="T4" fmla="*/ 379 w 453"/>
                  <a:gd name="T5" fmla="*/ 110 h 196"/>
                  <a:gd name="T6" fmla="*/ 369 w 453"/>
                  <a:gd name="T7" fmla="*/ 0 h 196"/>
                  <a:gd name="T8" fmla="*/ 84 w 453"/>
                  <a:gd name="T9" fmla="*/ 0 h 196"/>
                  <a:gd name="T10" fmla="*/ 74 w 453"/>
                  <a:gd name="T11" fmla="*/ 110 h 196"/>
                  <a:gd name="T12" fmla="*/ 58 w 453"/>
                  <a:gd name="T13" fmla="*/ 139 h 196"/>
                  <a:gd name="T14" fmla="*/ 21 w 453"/>
                  <a:gd name="T15" fmla="*/ 172 h 196"/>
                  <a:gd name="T16" fmla="*/ 32 w 453"/>
                  <a:gd name="T17" fmla="*/ 191 h 196"/>
                  <a:gd name="T18" fmla="*/ 196 w 453"/>
                  <a:gd name="T19" fmla="*/ 196 h 196"/>
                  <a:gd name="T20" fmla="*/ 257 w 453"/>
                  <a:gd name="T21" fmla="*/ 196 h 196"/>
                  <a:gd name="T22" fmla="*/ 422 w 453"/>
                  <a:gd name="T23" fmla="*/ 191 h 196"/>
                  <a:gd name="T24" fmla="*/ 432 w 453"/>
                  <a:gd name="T25" fmla="*/ 17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3" h="196">
                    <a:moveTo>
                      <a:pt x="432" y="171"/>
                    </a:moveTo>
                    <a:cubicBezTo>
                      <a:pt x="432" y="171"/>
                      <a:pt x="409" y="151"/>
                      <a:pt x="396" y="138"/>
                    </a:cubicBezTo>
                    <a:cubicBezTo>
                      <a:pt x="383" y="125"/>
                      <a:pt x="379" y="110"/>
                      <a:pt x="379" y="11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4" y="110"/>
                      <a:pt x="70" y="126"/>
                      <a:pt x="58" y="139"/>
                    </a:cubicBezTo>
                    <a:cubicBezTo>
                      <a:pt x="45" y="152"/>
                      <a:pt x="21" y="172"/>
                      <a:pt x="21" y="172"/>
                    </a:cubicBezTo>
                    <a:cubicBezTo>
                      <a:pt x="21" y="172"/>
                      <a:pt x="0" y="187"/>
                      <a:pt x="32" y="191"/>
                    </a:cubicBezTo>
                    <a:cubicBezTo>
                      <a:pt x="50" y="194"/>
                      <a:pt x="131" y="196"/>
                      <a:pt x="196" y="196"/>
                    </a:cubicBezTo>
                    <a:cubicBezTo>
                      <a:pt x="257" y="196"/>
                      <a:pt x="257" y="196"/>
                      <a:pt x="257" y="196"/>
                    </a:cubicBezTo>
                    <a:cubicBezTo>
                      <a:pt x="324" y="196"/>
                      <a:pt x="403" y="194"/>
                      <a:pt x="422" y="191"/>
                    </a:cubicBezTo>
                    <a:cubicBezTo>
                      <a:pt x="453" y="186"/>
                      <a:pt x="432" y="171"/>
                      <a:pt x="432" y="17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5" name="Freeform 38"/>
              <p:cNvSpPr>
                <a:spLocks noEditPoints="1"/>
              </p:cNvSpPr>
              <p:nvPr/>
            </p:nvSpPr>
            <p:spPr bwMode="auto">
              <a:xfrm>
                <a:off x="255" y="1263"/>
                <a:ext cx="2716" cy="1660"/>
              </a:xfrm>
              <a:custGeom>
                <a:avLst/>
                <a:gdLst>
                  <a:gd name="T0" fmla="*/ 1323 w 1356"/>
                  <a:gd name="T1" fmla="*/ 0 h 828"/>
                  <a:gd name="T2" fmla="*/ 35 w 1356"/>
                  <a:gd name="T3" fmla="*/ 0 h 828"/>
                  <a:gd name="T4" fmla="*/ 0 w 1356"/>
                  <a:gd name="T5" fmla="*/ 36 h 828"/>
                  <a:gd name="T6" fmla="*/ 0 w 1356"/>
                  <a:gd name="T7" fmla="*/ 792 h 828"/>
                  <a:gd name="T8" fmla="*/ 35 w 1356"/>
                  <a:gd name="T9" fmla="*/ 828 h 828"/>
                  <a:gd name="T10" fmla="*/ 512 w 1356"/>
                  <a:gd name="T11" fmla="*/ 828 h 828"/>
                  <a:gd name="T12" fmla="*/ 539 w 1356"/>
                  <a:gd name="T13" fmla="*/ 828 h 828"/>
                  <a:gd name="T14" fmla="*/ 820 w 1356"/>
                  <a:gd name="T15" fmla="*/ 828 h 828"/>
                  <a:gd name="T16" fmla="*/ 849 w 1356"/>
                  <a:gd name="T17" fmla="*/ 828 h 828"/>
                  <a:gd name="T18" fmla="*/ 1323 w 1356"/>
                  <a:gd name="T19" fmla="*/ 828 h 828"/>
                  <a:gd name="T20" fmla="*/ 1356 w 1356"/>
                  <a:gd name="T21" fmla="*/ 792 h 828"/>
                  <a:gd name="T22" fmla="*/ 1356 w 1356"/>
                  <a:gd name="T23" fmla="*/ 36 h 828"/>
                  <a:gd name="T24" fmla="*/ 1323 w 1356"/>
                  <a:gd name="T25" fmla="*/ 0 h 828"/>
                  <a:gd name="T26" fmla="*/ 1300 w 1356"/>
                  <a:gd name="T27" fmla="*/ 768 h 828"/>
                  <a:gd name="T28" fmla="*/ 52 w 1356"/>
                  <a:gd name="T29" fmla="*/ 768 h 828"/>
                  <a:gd name="T30" fmla="*/ 52 w 1356"/>
                  <a:gd name="T31" fmla="*/ 60 h 828"/>
                  <a:gd name="T32" fmla="*/ 1300 w 1356"/>
                  <a:gd name="T33" fmla="*/ 60 h 828"/>
                  <a:gd name="T34" fmla="*/ 1300 w 1356"/>
                  <a:gd name="T35" fmla="*/ 768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6" h="828">
                    <a:moveTo>
                      <a:pt x="1323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7"/>
                      <a:pt x="0" y="36"/>
                    </a:cubicBezTo>
                    <a:cubicBezTo>
                      <a:pt x="0" y="792"/>
                      <a:pt x="0" y="792"/>
                      <a:pt x="0" y="792"/>
                    </a:cubicBezTo>
                    <a:cubicBezTo>
                      <a:pt x="0" y="811"/>
                      <a:pt x="16" y="828"/>
                      <a:pt x="35" y="828"/>
                    </a:cubicBezTo>
                    <a:cubicBezTo>
                      <a:pt x="512" y="828"/>
                      <a:pt x="512" y="828"/>
                      <a:pt x="512" y="828"/>
                    </a:cubicBezTo>
                    <a:cubicBezTo>
                      <a:pt x="539" y="828"/>
                      <a:pt x="539" y="828"/>
                      <a:pt x="539" y="828"/>
                    </a:cubicBezTo>
                    <a:cubicBezTo>
                      <a:pt x="820" y="828"/>
                      <a:pt x="820" y="828"/>
                      <a:pt x="820" y="828"/>
                    </a:cubicBezTo>
                    <a:cubicBezTo>
                      <a:pt x="849" y="828"/>
                      <a:pt x="849" y="828"/>
                      <a:pt x="849" y="828"/>
                    </a:cubicBezTo>
                    <a:cubicBezTo>
                      <a:pt x="1323" y="828"/>
                      <a:pt x="1323" y="828"/>
                      <a:pt x="1323" y="828"/>
                    </a:cubicBezTo>
                    <a:cubicBezTo>
                      <a:pt x="1342" y="828"/>
                      <a:pt x="1356" y="811"/>
                      <a:pt x="1356" y="792"/>
                    </a:cubicBezTo>
                    <a:cubicBezTo>
                      <a:pt x="1356" y="36"/>
                      <a:pt x="1356" y="36"/>
                      <a:pt x="1356" y="36"/>
                    </a:cubicBezTo>
                    <a:cubicBezTo>
                      <a:pt x="1356" y="17"/>
                      <a:pt x="1342" y="0"/>
                      <a:pt x="1323" y="0"/>
                    </a:cubicBezTo>
                    <a:close/>
                    <a:moveTo>
                      <a:pt x="1300" y="768"/>
                    </a:moveTo>
                    <a:cubicBezTo>
                      <a:pt x="52" y="768"/>
                      <a:pt x="52" y="768"/>
                      <a:pt x="52" y="7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1300" y="60"/>
                      <a:pt x="1300" y="60"/>
                      <a:pt x="1300" y="60"/>
                    </a:cubicBezTo>
                    <a:lnTo>
                      <a:pt x="1300" y="76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476250" y="2109788"/>
            <a:ext cx="2261808" cy="879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75"/>
            <a:r>
              <a:rPr lang="en-US" sz="2000" spc="-113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3592" y="2109788"/>
            <a:ext cx="2261808" cy="879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75"/>
            <a:r>
              <a:rPr lang="en-US" spc="-113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have the questions been answered?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250" y="3125679"/>
            <a:ext cx="2261808" cy="8795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75"/>
            <a:r>
              <a:rPr lang="en-US" sz="2000" spc="-113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to the work</a:t>
            </a:r>
            <a:r>
              <a:rPr lang="en-US" sz="1050" spc="-113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3592" y="3125678"/>
            <a:ext cx="2261808" cy="9683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75"/>
            <a:r>
              <a:rPr lang="en-US" sz="1600" spc="-113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research  and recommendations.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" y="956851"/>
            <a:ext cx="4210050" cy="108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20B060402020202020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6250" y="2109788"/>
            <a:ext cx="794958" cy="8795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225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43592" y="2109788"/>
            <a:ext cx="794958" cy="879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225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6250" y="3125679"/>
            <a:ext cx="794958" cy="8795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225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43592" y="3125679"/>
            <a:ext cx="794958" cy="9683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225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4826001"/>
            <a:ext cx="9144000" cy="317500"/>
            <a:chOff x="0" y="6434667"/>
            <a:chExt cx="12192000" cy="423333"/>
          </a:xfrm>
        </p:grpSpPr>
        <p:sp>
          <p:nvSpPr>
            <p:cNvPr id="19" name="Rectangle 18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89" y="6461667"/>
              <a:ext cx="2995629" cy="33855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sz="105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build="allAtOnce" animBg="1"/>
      <p:bldP spid="8" grpId="0" build="allAtOnce" animBg="1"/>
      <p:bldP spid="9" grpId="0" build="allAtOnce" animBg="1"/>
      <p:bldP spid="13" grpId="0" build="allAtOnce" animBg="1"/>
      <p:bldP spid="14" grpId="0" build="allAtOnce" animBg="1"/>
      <p:bldP spid="15" grpId="0" build="allAtOnce" animBg="1"/>
      <p:bldP spid="16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5228" y="830317"/>
            <a:ext cx="5139558" cy="13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THANKS VERY MUCH FOR YOUR KEEN ATTENTION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2372" y="2554014"/>
            <a:ext cx="392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ANY QUESTIONS PLEASE??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330925" y="459850"/>
            <a:ext cx="450000" cy="44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2561500" y="459850"/>
            <a:ext cx="450000" cy="44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379475" y="2576587"/>
            <a:ext cx="450000" cy="44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2561500" y="2268549"/>
            <a:ext cx="450000" cy="44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13"/>
          </p:nvPr>
        </p:nvSpPr>
        <p:spPr>
          <a:xfrm>
            <a:off x="330933" y="2458225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8"/>
          </p:nvPr>
        </p:nvSpPr>
        <p:spPr>
          <a:xfrm>
            <a:off x="231433" y="341500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01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14"/>
          </p:nvPr>
        </p:nvSpPr>
        <p:spPr>
          <a:xfrm>
            <a:off x="2514540" y="2150188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 idx="9"/>
          </p:nvPr>
        </p:nvSpPr>
        <p:spPr>
          <a:xfrm>
            <a:off x="2514550" y="459850"/>
            <a:ext cx="11334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4" name="Google Shape;184;p28"/>
          <p:cNvGrpSpPr/>
          <p:nvPr/>
        </p:nvGrpSpPr>
        <p:grpSpPr>
          <a:xfrm flipH="1">
            <a:off x="-56213" y="341504"/>
            <a:ext cx="10081038" cy="4749729"/>
            <a:chOff x="2114514" y="1590150"/>
            <a:chExt cx="6156735" cy="2900775"/>
          </a:xfrm>
        </p:grpSpPr>
        <p:sp>
          <p:nvSpPr>
            <p:cNvPr id="185" name="Google Shape;185;p28"/>
            <p:cNvSpPr/>
            <p:nvPr/>
          </p:nvSpPr>
          <p:spPr>
            <a:xfrm rot="10800000" flipH="1">
              <a:off x="2114514" y="4311856"/>
              <a:ext cx="6156735" cy="20978"/>
            </a:xfrm>
            <a:custGeom>
              <a:avLst/>
              <a:gdLst/>
              <a:ahLst/>
              <a:cxnLst/>
              <a:rect l="l" t="t" r="r" b="b"/>
              <a:pathLst>
                <a:path w="136999" h="1" fill="none" extrusionOk="0">
                  <a:moveTo>
                    <a:pt x="136998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3219975" y="2754075"/>
              <a:ext cx="854800" cy="1736850"/>
            </a:xfrm>
            <a:custGeom>
              <a:avLst/>
              <a:gdLst/>
              <a:ahLst/>
              <a:cxnLst/>
              <a:rect l="l" t="t" r="r" b="b"/>
              <a:pathLst>
                <a:path w="34192" h="69474" extrusionOk="0">
                  <a:moveTo>
                    <a:pt x="17780" y="1"/>
                  </a:moveTo>
                  <a:cubicBezTo>
                    <a:pt x="17780" y="1"/>
                    <a:pt x="13777" y="9541"/>
                    <a:pt x="12409" y="15278"/>
                  </a:cubicBezTo>
                  <a:cubicBezTo>
                    <a:pt x="11075" y="21016"/>
                    <a:pt x="11175" y="32991"/>
                    <a:pt x="11175" y="34058"/>
                  </a:cubicBezTo>
                  <a:cubicBezTo>
                    <a:pt x="11175" y="35092"/>
                    <a:pt x="7005" y="40930"/>
                    <a:pt x="6672" y="44366"/>
                  </a:cubicBezTo>
                  <a:cubicBezTo>
                    <a:pt x="6372" y="47802"/>
                    <a:pt x="4403" y="61345"/>
                    <a:pt x="3970" y="62812"/>
                  </a:cubicBezTo>
                  <a:cubicBezTo>
                    <a:pt x="3570" y="64280"/>
                    <a:pt x="0" y="68650"/>
                    <a:pt x="134" y="69184"/>
                  </a:cubicBezTo>
                  <a:cubicBezTo>
                    <a:pt x="179" y="69411"/>
                    <a:pt x="1128" y="69473"/>
                    <a:pt x="2177" y="69473"/>
                  </a:cubicBezTo>
                  <a:cubicBezTo>
                    <a:pt x="3436" y="69473"/>
                    <a:pt x="4840" y="69384"/>
                    <a:pt x="5004" y="69384"/>
                  </a:cubicBezTo>
                  <a:cubicBezTo>
                    <a:pt x="5337" y="69384"/>
                    <a:pt x="5971" y="63246"/>
                    <a:pt x="6372" y="62279"/>
                  </a:cubicBezTo>
                  <a:cubicBezTo>
                    <a:pt x="6805" y="61345"/>
                    <a:pt x="13043" y="48636"/>
                    <a:pt x="14177" y="44666"/>
                  </a:cubicBezTo>
                  <a:cubicBezTo>
                    <a:pt x="15345" y="40730"/>
                    <a:pt x="15745" y="35393"/>
                    <a:pt x="15745" y="35393"/>
                  </a:cubicBezTo>
                  <a:lnTo>
                    <a:pt x="22416" y="18514"/>
                  </a:lnTo>
                  <a:lnTo>
                    <a:pt x="24918" y="34759"/>
                  </a:lnTo>
                  <a:cubicBezTo>
                    <a:pt x="24918" y="34759"/>
                    <a:pt x="23984" y="42998"/>
                    <a:pt x="24718" y="47068"/>
                  </a:cubicBezTo>
                  <a:cubicBezTo>
                    <a:pt x="25452" y="51137"/>
                    <a:pt x="25452" y="68250"/>
                    <a:pt x="25552" y="68550"/>
                  </a:cubicBezTo>
                  <a:cubicBezTo>
                    <a:pt x="25652" y="68850"/>
                    <a:pt x="33357" y="68850"/>
                    <a:pt x="33357" y="68850"/>
                  </a:cubicBezTo>
                  <a:cubicBezTo>
                    <a:pt x="33357" y="68850"/>
                    <a:pt x="34191" y="68450"/>
                    <a:pt x="32657" y="67616"/>
                  </a:cubicBezTo>
                  <a:cubicBezTo>
                    <a:pt x="32257" y="67416"/>
                    <a:pt x="27753" y="64780"/>
                    <a:pt x="27420" y="64380"/>
                  </a:cubicBezTo>
                  <a:cubicBezTo>
                    <a:pt x="27120" y="63946"/>
                    <a:pt x="30455" y="49169"/>
                    <a:pt x="30756" y="44666"/>
                  </a:cubicBezTo>
                  <a:cubicBezTo>
                    <a:pt x="31089" y="40196"/>
                    <a:pt x="30656" y="33925"/>
                    <a:pt x="30656" y="33925"/>
                  </a:cubicBezTo>
                  <a:cubicBezTo>
                    <a:pt x="30656" y="33925"/>
                    <a:pt x="32757" y="22250"/>
                    <a:pt x="32323" y="15478"/>
                  </a:cubicBezTo>
                  <a:cubicBezTo>
                    <a:pt x="31923" y="8707"/>
                    <a:pt x="28888" y="1"/>
                    <a:pt x="2888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345900" y="2754075"/>
              <a:ext cx="693025" cy="1435275"/>
            </a:xfrm>
            <a:custGeom>
              <a:avLst/>
              <a:gdLst/>
              <a:ahLst/>
              <a:cxnLst/>
              <a:rect l="l" t="t" r="r" b="b"/>
              <a:pathLst>
                <a:path w="27721" h="57411" extrusionOk="0">
                  <a:moveTo>
                    <a:pt x="12776" y="1"/>
                  </a:moveTo>
                  <a:cubicBezTo>
                    <a:pt x="12776" y="1"/>
                    <a:pt x="8740" y="9541"/>
                    <a:pt x="7372" y="15278"/>
                  </a:cubicBezTo>
                  <a:cubicBezTo>
                    <a:pt x="6038" y="21016"/>
                    <a:pt x="6138" y="32991"/>
                    <a:pt x="6138" y="34058"/>
                  </a:cubicBezTo>
                  <a:cubicBezTo>
                    <a:pt x="6138" y="35092"/>
                    <a:pt x="1968" y="40930"/>
                    <a:pt x="1635" y="44366"/>
                  </a:cubicBezTo>
                  <a:cubicBezTo>
                    <a:pt x="1468" y="46401"/>
                    <a:pt x="701" y="52038"/>
                    <a:pt x="0" y="56575"/>
                  </a:cubicBezTo>
                  <a:cubicBezTo>
                    <a:pt x="1077" y="57113"/>
                    <a:pt x="2275" y="57411"/>
                    <a:pt x="3478" y="57411"/>
                  </a:cubicBezTo>
                  <a:cubicBezTo>
                    <a:pt x="3542" y="57411"/>
                    <a:pt x="3606" y="57410"/>
                    <a:pt x="3670" y="57408"/>
                  </a:cubicBezTo>
                  <a:cubicBezTo>
                    <a:pt x="5704" y="53072"/>
                    <a:pt x="8440" y="47168"/>
                    <a:pt x="9140" y="44699"/>
                  </a:cubicBezTo>
                  <a:cubicBezTo>
                    <a:pt x="10308" y="40730"/>
                    <a:pt x="10708" y="35393"/>
                    <a:pt x="10708" y="35393"/>
                  </a:cubicBezTo>
                  <a:lnTo>
                    <a:pt x="17379" y="18514"/>
                  </a:lnTo>
                  <a:lnTo>
                    <a:pt x="19881" y="34792"/>
                  </a:lnTo>
                  <a:cubicBezTo>
                    <a:pt x="19881" y="34792"/>
                    <a:pt x="18947" y="43032"/>
                    <a:pt x="19681" y="47068"/>
                  </a:cubicBezTo>
                  <a:cubicBezTo>
                    <a:pt x="19981" y="48636"/>
                    <a:pt x="20148" y="52171"/>
                    <a:pt x="20248" y="55907"/>
                  </a:cubicBezTo>
                  <a:cubicBezTo>
                    <a:pt x="21018" y="56036"/>
                    <a:pt x="21788" y="56095"/>
                    <a:pt x="22558" y="56095"/>
                  </a:cubicBezTo>
                  <a:cubicBezTo>
                    <a:pt x="22989" y="56095"/>
                    <a:pt x="23420" y="56077"/>
                    <a:pt x="23851" y="56041"/>
                  </a:cubicBezTo>
                  <a:cubicBezTo>
                    <a:pt x="24685" y="51704"/>
                    <a:pt x="25585" y="46901"/>
                    <a:pt x="25752" y="44666"/>
                  </a:cubicBezTo>
                  <a:cubicBezTo>
                    <a:pt x="26052" y="40196"/>
                    <a:pt x="25652" y="33925"/>
                    <a:pt x="25652" y="33925"/>
                  </a:cubicBezTo>
                  <a:cubicBezTo>
                    <a:pt x="25652" y="33925"/>
                    <a:pt x="27720" y="22250"/>
                    <a:pt x="27320" y="15478"/>
                  </a:cubicBezTo>
                  <a:cubicBezTo>
                    <a:pt x="26886" y="8707"/>
                    <a:pt x="23851" y="1"/>
                    <a:pt x="23851" y="1"/>
                  </a:cubicBezTo>
                  <a:close/>
                </a:path>
              </a:pathLst>
            </a:custGeom>
            <a:solidFill>
              <a:srgbClr val="FF00FF"/>
            </a:solidFill>
            <a:ln w="10850" cap="rnd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780375" y="3096825"/>
              <a:ext cx="78400" cy="120100"/>
            </a:xfrm>
            <a:custGeom>
              <a:avLst/>
              <a:gdLst/>
              <a:ahLst/>
              <a:cxnLst/>
              <a:rect l="l" t="t" r="r" b="b"/>
              <a:pathLst>
                <a:path w="3136" h="4804" fill="none" extrusionOk="0">
                  <a:moveTo>
                    <a:pt x="0" y="4804"/>
                  </a:moveTo>
                  <a:lnTo>
                    <a:pt x="3136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3845425" y="2786600"/>
              <a:ext cx="41725" cy="201000"/>
            </a:xfrm>
            <a:custGeom>
              <a:avLst/>
              <a:gdLst/>
              <a:ahLst/>
              <a:cxnLst/>
              <a:rect l="l" t="t" r="r" b="b"/>
              <a:pathLst>
                <a:path w="1669" h="8040" fill="none" extrusionOk="0">
                  <a:moveTo>
                    <a:pt x="0" y="1"/>
                  </a:moveTo>
                  <a:lnTo>
                    <a:pt x="234" y="8040"/>
                  </a:lnTo>
                  <a:cubicBezTo>
                    <a:pt x="234" y="8040"/>
                    <a:pt x="1468" y="7106"/>
                    <a:pt x="1568" y="6372"/>
                  </a:cubicBezTo>
                  <a:cubicBezTo>
                    <a:pt x="1668" y="5638"/>
                    <a:pt x="1268" y="835"/>
                    <a:pt x="1268" y="835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3220800" y="4321875"/>
              <a:ext cx="149300" cy="168700"/>
            </a:xfrm>
            <a:custGeom>
              <a:avLst/>
              <a:gdLst/>
              <a:ahLst/>
              <a:cxnLst/>
              <a:rect l="l" t="t" r="r" b="b"/>
              <a:pathLst>
                <a:path w="5972" h="6748" extrusionOk="0">
                  <a:moveTo>
                    <a:pt x="4900" y="1"/>
                  </a:moveTo>
                  <a:cubicBezTo>
                    <a:pt x="4402" y="1"/>
                    <a:pt x="3837" y="634"/>
                    <a:pt x="3837" y="634"/>
                  </a:cubicBezTo>
                  <a:lnTo>
                    <a:pt x="3703" y="701"/>
                  </a:lnTo>
                  <a:cubicBezTo>
                    <a:pt x="2769" y="2502"/>
                    <a:pt x="1" y="6005"/>
                    <a:pt x="101" y="6472"/>
                  </a:cubicBezTo>
                  <a:cubicBezTo>
                    <a:pt x="132" y="6690"/>
                    <a:pt x="1129" y="6748"/>
                    <a:pt x="2215" y="6748"/>
                  </a:cubicBezTo>
                  <a:cubicBezTo>
                    <a:pt x="3455" y="6748"/>
                    <a:pt x="4811" y="6672"/>
                    <a:pt x="4971" y="6672"/>
                  </a:cubicBezTo>
                  <a:cubicBezTo>
                    <a:pt x="5204" y="6672"/>
                    <a:pt x="5605" y="3436"/>
                    <a:pt x="5972" y="1301"/>
                  </a:cubicBezTo>
                  <a:cubicBezTo>
                    <a:pt x="5771" y="868"/>
                    <a:pt x="5538" y="434"/>
                    <a:pt x="5204" y="100"/>
                  </a:cubicBezTo>
                  <a:cubicBezTo>
                    <a:pt x="5110" y="30"/>
                    <a:pt x="5007" y="1"/>
                    <a:pt x="490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3233325" y="4465300"/>
              <a:ext cx="115100" cy="25"/>
            </a:xfrm>
            <a:custGeom>
              <a:avLst/>
              <a:gdLst/>
              <a:ahLst/>
              <a:cxnLst/>
              <a:rect l="l" t="t" r="r" b="b"/>
              <a:pathLst>
                <a:path w="4604" h="1" fill="none" extrusionOk="0">
                  <a:moveTo>
                    <a:pt x="0" y="1"/>
                  </a:moveTo>
                  <a:lnTo>
                    <a:pt x="460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857100" y="4363575"/>
              <a:ext cx="217675" cy="111750"/>
            </a:xfrm>
            <a:custGeom>
              <a:avLst/>
              <a:gdLst/>
              <a:ahLst/>
              <a:cxnLst/>
              <a:rect l="l" t="t" r="r" b="b"/>
              <a:pathLst>
                <a:path w="8707" h="4470" extrusionOk="0">
                  <a:moveTo>
                    <a:pt x="1935" y="0"/>
                  </a:moveTo>
                  <a:cubicBezTo>
                    <a:pt x="1935" y="0"/>
                    <a:pt x="1101" y="400"/>
                    <a:pt x="1201" y="834"/>
                  </a:cubicBezTo>
                  <a:cubicBezTo>
                    <a:pt x="1268" y="1101"/>
                    <a:pt x="1301" y="1401"/>
                    <a:pt x="1334" y="1668"/>
                  </a:cubicBezTo>
                  <a:lnTo>
                    <a:pt x="0" y="1835"/>
                  </a:lnTo>
                  <a:cubicBezTo>
                    <a:pt x="34" y="3202"/>
                    <a:pt x="34" y="4103"/>
                    <a:pt x="67" y="4170"/>
                  </a:cubicBezTo>
                  <a:cubicBezTo>
                    <a:pt x="167" y="4470"/>
                    <a:pt x="7872" y="4470"/>
                    <a:pt x="7872" y="4470"/>
                  </a:cubicBezTo>
                  <a:cubicBezTo>
                    <a:pt x="7872" y="4470"/>
                    <a:pt x="8706" y="4070"/>
                    <a:pt x="7172" y="3236"/>
                  </a:cubicBezTo>
                  <a:cubicBezTo>
                    <a:pt x="6772" y="3036"/>
                    <a:pt x="2268" y="40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3858750" y="4456975"/>
              <a:ext cx="192675" cy="25"/>
            </a:xfrm>
            <a:custGeom>
              <a:avLst/>
              <a:gdLst/>
              <a:ahLst/>
              <a:cxnLst/>
              <a:rect l="l" t="t" r="r" b="b"/>
              <a:pathLst>
                <a:path w="7707" h="1" fill="none" extrusionOk="0">
                  <a:moveTo>
                    <a:pt x="1" y="0"/>
                  </a:moveTo>
                  <a:lnTo>
                    <a:pt x="7706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175775" y="2398000"/>
              <a:ext cx="618800" cy="479525"/>
            </a:xfrm>
            <a:custGeom>
              <a:avLst/>
              <a:gdLst/>
              <a:ahLst/>
              <a:cxnLst/>
              <a:rect l="l" t="t" r="r" b="b"/>
              <a:pathLst>
                <a:path w="24752" h="19181" extrusionOk="0">
                  <a:moveTo>
                    <a:pt x="9007" y="0"/>
                  </a:moveTo>
                  <a:cubicBezTo>
                    <a:pt x="9007" y="0"/>
                    <a:pt x="0" y="10641"/>
                    <a:pt x="100" y="11242"/>
                  </a:cubicBezTo>
                  <a:cubicBezTo>
                    <a:pt x="167" y="11875"/>
                    <a:pt x="13510" y="18180"/>
                    <a:pt x="14744" y="18413"/>
                  </a:cubicBezTo>
                  <a:cubicBezTo>
                    <a:pt x="15945" y="18647"/>
                    <a:pt x="17279" y="19181"/>
                    <a:pt x="17813" y="19181"/>
                  </a:cubicBezTo>
                  <a:cubicBezTo>
                    <a:pt x="18347" y="19181"/>
                    <a:pt x="20148" y="17946"/>
                    <a:pt x="20148" y="17946"/>
                  </a:cubicBezTo>
                  <a:cubicBezTo>
                    <a:pt x="20148" y="17946"/>
                    <a:pt x="22286" y="18724"/>
                    <a:pt x="22975" y="18724"/>
                  </a:cubicBezTo>
                  <a:cubicBezTo>
                    <a:pt x="23093" y="18724"/>
                    <a:pt x="23169" y="18701"/>
                    <a:pt x="23184" y="18647"/>
                  </a:cubicBezTo>
                  <a:cubicBezTo>
                    <a:pt x="23284" y="18280"/>
                    <a:pt x="21216" y="17646"/>
                    <a:pt x="21216" y="17646"/>
                  </a:cubicBezTo>
                  <a:lnTo>
                    <a:pt x="23951" y="17646"/>
                  </a:lnTo>
                  <a:cubicBezTo>
                    <a:pt x="23951" y="17646"/>
                    <a:pt x="24618" y="17513"/>
                    <a:pt x="23951" y="17279"/>
                  </a:cubicBezTo>
                  <a:cubicBezTo>
                    <a:pt x="23050" y="17079"/>
                    <a:pt x="22183" y="16912"/>
                    <a:pt x="21282" y="16812"/>
                  </a:cubicBezTo>
                  <a:lnTo>
                    <a:pt x="24018" y="16746"/>
                  </a:lnTo>
                  <a:cubicBezTo>
                    <a:pt x="24018" y="16746"/>
                    <a:pt x="24751" y="16512"/>
                    <a:pt x="24018" y="16379"/>
                  </a:cubicBezTo>
                  <a:cubicBezTo>
                    <a:pt x="23250" y="16212"/>
                    <a:pt x="21582" y="16078"/>
                    <a:pt x="21582" y="16078"/>
                  </a:cubicBezTo>
                  <a:lnTo>
                    <a:pt x="23784" y="15778"/>
                  </a:lnTo>
                  <a:cubicBezTo>
                    <a:pt x="23784" y="15778"/>
                    <a:pt x="24151" y="15311"/>
                    <a:pt x="23617" y="15311"/>
                  </a:cubicBezTo>
                  <a:cubicBezTo>
                    <a:pt x="23284" y="15311"/>
                    <a:pt x="22031" y="15281"/>
                    <a:pt x="21154" y="15281"/>
                  </a:cubicBezTo>
                  <a:cubicBezTo>
                    <a:pt x="20715" y="15281"/>
                    <a:pt x="20370" y="15289"/>
                    <a:pt x="20282" y="15311"/>
                  </a:cubicBezTo>
                  <a:cubicBezTo>
                    <a:pt x="20048" y="15378"/>
                    <a:pt x="18580" y="15778"/>
                    <a:pt x="18580" y="15778"/>
                  </a:cubicBezTo>
                  <a:lnTo>
                    <a:pt x="20081" y="14777"/>
                  </a:lnTo>
                  <a:cubicBezTo>
                    <a:pt x="20081" y="14777"/>
                    <a:pt x="19795" y="14594"/>
                    <a:pt x="19559" y="14594"/>
                  </a:cubicBezTo>
                  <a:cubicBezTo>
                    <a:pt x="19493" y="14594"/>
                    <a:pt x="19432" y="14608"/>
                    <a:pt x="19381" y="14644"/>
                  </a:cubicBezTo>
                  <a:cubicBezTo>
                    <a:pt x="19181" y="14777"/>
                    <a:pt x="17580" y="15845"/>
                    <a:pt x="17513" y="16078"/>
                  </a:cubicBezTo>
                  <a:cubicBezTo>
                    <a:pt x="17413" y="16278"/>
                    <a:pt x="16312" y="16979"/>
                    <a:pt x="16312" y="16979"/>
                  </a:cubicBezTo>
                  <a:cubicBezTo>
                    <a:pt x="16312" y="16979"/>
                    <a:pt x="15545" y="16812"/>
                    <a:pt x="14878" y="16746"/>
                  </a:cubicBezTo>
                  <a:cubicBezTo>
                    <a:pt x="14177" y="16679"/>
                    <a:pt x="5671" y="9574"/>
                    <a:pt x="5671" y="9574"/>
                  </a:cubicBezTo>
                  <a:lnTo>
                    <a:pt x="13677" y="2035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3943825" y="2327950"/>
              <a:ext cx="260550" cy="203875"/>
            </a:xfrm>
            <a:custGeom>
              <a:avLst/>
              <a:gdLst/>
              <a:ahLst/>
              <a:cxnLst/>
              <a:rect l="l" t="t" r="r" b="b"/>
              <a:pathLst>
                <a:path w="10422" h="8155" extrusionOk="0">
                  <a:moveTo>
                    <a:pt x="3336" y="0"/>
                  </a:moveTo>
                  <a:lnTo>
                    <a:pt x="0" y="2869"/>
                  </a:lnTo>
                  <a:cubicBezTo>
                    <a:pt x="0" y="2869"/>
                    <a:pt x="7172" y="7906"/>
                    <a:pt x="8440" y="8139"/>
                  </a:cubicBezTo>
                  <a:cubicBezTo>
                    <a:pt x="8497" y="8150"/>
                    <a:pt x="8553" y="8155"/>
                    <a:pt x="8608" y="8155"/>
                  </a:cubicBezTo>
                  <a:cubicBezTo>
                    <a:pt x="9801" y="8155"/>
                    <a:pt x="10422" y="5802"/>
                    <a:pt x="9274" y="4303"/>
                  </a:cubicBezTo>
                  <a:cubicBezTo>
                    <a:pt x="8073" y="2702"/>
                    <a:pt x="3336" y="0"/>
                    <a:pt x="333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3366750" y="2213700"/>
              <a:ext cx="684675" cy="540400"/>
            </a:xfrm>
            <a:custGeom>
              <a:avLst/>
              <a:gdLst/>
              <a:ahLst/>
              <a:cxnLst/>
              <a:rect l="l" t="t" r="r" b="b"/>
              <a:pathLst>
                <a:path w="27387" h="21616" extrusionOk="0">
                  <a:moveTo>
                    <a:pt x="22472" y="0"/>
                  </a:moveTo>
                  <a:cubicBezTo>
                    <a:pt x="20930" y="0"/>
                    <a:pt x="19314" y="267"/>
                    <a:pt x="19314" y="267"/>
                  </a:cubicBezTo>
                  <a:cubicBezTo>
                    <a:pt x="19314" y="267"/>
                    <a:pt x="16410" y="929"/>
                    <a:pt x="13767" y="929"/>
                  </a:cubicBezTo>
                  <a:cubicBezTo>
                    <a:pt x="12850" y="929"/>
                    <a:pt x="11964" y="849"/>
                    <a:pt x="11242" y="634"/>
                  </a:cubicBezTo>
                  <a:cubicBezTo>
                    <a:pt x="11242" y="634"/>
                    <a:pt x="10439" y="570"/>
                    <a:pt x="9426" y="570"/>
                  </a:cubicBezTo>
                  <a:cubicBezTo>
                    <a:pt x="8245" y="570"/>
                    <a:pt x="6779" y="657"/>
                    <a:pt x="5971" y="1034"/>
                  </a:cubicBezTo>
                  <a:cubicBezTo>
                    <a:pt x="4470" y="1701"/>
                    <a:pt x="0" y="7439"/>
                    <a:pt x="0" y="7439"/>
                  </a:cubicBezTo>
                  <a:lnTo>
                    <a:pt x="4837" y="10675"/>
                  </a:lnTo>
                  <a:lnTo>
                    <a:pt x="5804" y="10308"/>
                  </a:lnTo>
                  <a:cubicBezTo>
                    <a:pt x="5804" y="10308"/>
                    <a:pt x="7472" y="13710"/>
                    <a:pt x="8840" y="15144"/>
                  </a:cubicBezTo>
                  <a:cubicBezTo>
                    <a:pt x="10174" y="16579"/>
                    <a:pt x="11775" y="18747"/>
                    <a:pt x="11775" y="19881"/>
                  </a:cubicBezTo>
                  <a:cubicBezTo>
                    <a:pt x="11742" y="20482"/>
                    <a:pt x="11809" y="21049"/>
                    <a:pt x="11909" y="21616"/>
                  </a:cubicBezTo>
                  <a:lnTo>
                    <a:pt x="23017" y="21616"/>
                  </a:lnTo>
                  <a:lnTo>
                    <a:pt x="22483" y="16712"/>
                  </a:lnTo>
                  <a:cubicBezTo>
                    <a:pt x="22483" y="16712"/>
                    <a:pt x="24985" y="13410"/>
                    <a:pt x="24818" y="11609"/>
                  </a:cubicBezTo>
                  <a:cubicBezTo>
                    <a:pt x="24684" y="10408"/>
                    <a:pt x="24284" y="9240"/>
                    <a:pt x="23617" y="8239"/>
                  </a:cubicBezTo>
                  <a:lnTo>
                    <a:pt x="27386" y="4937"/>
                  </a:lnTo>
                  <a:cubicBezTo>
                    <a:pt x="27386" y="4937"/>
                    <a:pt x="26119" y="868"/>
                    <a:pt x="24518" y="267"/>
                  </a:cubicBezTo>
                  <a:cubicBezTo>
                    <a:pt x="23995" y="67"/>
                    <a:pt x="23243" y="0"/>
                    <a:pt x="22472" y="0"/>
                  </a:cubicBezTo>
                  <a:close/>
                </a:path>
              </a:pathLst>
            </a:custGeom>
            <a:solidFill>
              <a:srgbClr val="4DD2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624425" y="2556450"/>
              <a:ext cx="91750" cy="40050"/>
            </a:xfrm>
            <a:custGeom>
              <a:avLst/>
              <a:gdLst/>
              <a:ahLst/>
              <a:cxnLst/>
              <a:rect l="l" t="t" r="r" b="b"/>
              <a:pathLst>
                <a:path w="3670" h="1602" fill="none" extrusionOk="0">
                  <a:moveTo>
                    <a:pt x="1" y="0"/>
                  </a:moveTo>
                  <a:cubicBezTo>
                    <a:pt x="1" y="0"/>
                    <a:pt x="1068" y="1601"/>
                    <a:pt x="3670" y="16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362575" y="1590150"/>
              <a:ext cx="607950" cy="616900"/>
            </a:xfrm>
            <a:custGeom>
              <a:avLst/>
              <a:gdLst/>
              <a:ahLst/>
              <a:cxnLst/>
              <a:rect l="l" t="t" r="r" b="b"/>
              <a:pathLst>
                <a:path w="24318" h="24676" extrusionOk="0">
                  <a:moveTo>
                    <a:pt x="14274" y="1"/>
                  </a:moveTo>
                  <a:cubicBezTo>
                    <a:pt x="14190" y="1"/>
                    <a:pt x="14102" y="8"/>
                    <a:pt x="14010" y="24"/>
                  </a:cubicBezTo>
                  <a:cubicBezTo>
                    <a:pt x="13178" y="168"/>
                    <a:pt x="12741" y="558"/>
                    <a:pt x="12316" y="558"/>
                  </a:cubicBezTo>
                  <a:cubicBezTo>
                    <a:pt x="12247" y="558"/>
                    <a:pt x="12179" y="548"/>
                    <a:pt x="12109" y="525"/>
                  </a:cubicBezTo>
                  <a:cubicBezTo>
                    <a:pt x="11726" y="405"/>
                    <a:pt x="11841" y="148"/>
                    <a:pt x="11690" y="148"/>
                  </a:cubicBezTo>
                  <a:cubicBezTo>
                    <a:pt x="11631" y="148"/>
                    <a:pt x="11530" y="188"/>
                    <a:pt x="11342" y="291"/>
                  </a:cubicBezTo>
                  <a:cubicBezTo>
                    <a:pt x="10641" y="625"/>
                    <a:pt x="10508" y="958"/>
                    <a:pt x="10274" y="958"/>
                  </a:cubicBezTo>
                  <a:cubicBezTo>
                    <a:pt x="10089" y="958"/>
                    <a:pt x="10113" y="541"/>
                    <a:pt x="9967" y="541"/>
                  </a:cubicBezTo>
                  <a:cubicBezTo>
                    <a:pt x="9902" y="541"/>
                    <a:pt x="9804" y="623"/>
                    <a:pt x="9641" y="858"/>
                  </a:cubicBezTo>
                  <a:cubicBezTo>
                    <a:pt x="9140" y="1659"/>
                    <a:pt x="8807" y="2259"/>
                    <a:pt x="8807" y="2259"/>
                  </a:cubicBezTo>
                  <a:cubicBezTo>
                    <a:pt x="8807" y="2259"/>
                    <a:pt x="8865" y="1649"/>
                    <a:pt x="8466" y="1649"/>
                  </a:cubicBezTo>
                  <a:cubicBezTo>
                    <a:pt x="8437" y="1649"/>
                    <a:pt x="8406" y="1652"/>
                    <a:pt x="8373" y="1659"/>
                  </a:cubicBezTo>
                  <a:cubicBezTo>
                    <a:pt x="7873" y="1726"/>
                    <a:pt x="7139" y="2860"/>
                    <a:pt x="7306" y="3694"/>
                  </a:cubicBezTo>
                  <a:cubicBezTo>
                    <a:pt x="7306" y="3694"/>
                    <a:pt x="5700" y="2810"/>
                    <a:pt x="5054" y="2810"/>
                  </a:cubicBezTo>
                  <a:cubicBezTo>
                    <a:pt x="4927" y="2810"/>
                    <a:pt x="4837" y="2844"/>
                    <a:pt x="4804" y="2926"/>
                  </a:cubicBezTo>
                  <a:cubicBezTo>
                    <a:pt x="4637" y="3460"/>
                    <a:pt x="5771" y="3694"/>
                    <a:pt x="5504" y="3894"/>
                  </a:cubicBezTo>
                  <a:cubicBezTo>
                    <a:pt x="5237" y="4061"/>
                    <a:pt x="4037" y="3961"/>
                    <a:pt x="3937" y="4494"/>
                  </a:cubicBezTo>
                  <a:cubicBezTo>
                    <a:pt x="3870" y="4995"/>
                    <a:pt x="4737" y="5161"/>
                    <a:pt x="4137" y="5261"/>
                  </a:cubicBezTo>
                  <a:cubicBezTo>
                    <a:pt x="3536" y="5328"/>
                    <a:pt x="2135" y="5261"/>
                    <a:pt x="2135" y="5929"/>
                  </a:cubicBezTo>
                  <a:cubicBezTo>
                    <a:pt x="2135" y="6629"/>
                    <a:pt x="3269" y="6729"/>
                    <a:pt x="3003" y="6963"/>
                  </a:cubicBezTo>
                  <a:cubicBezTo>
                    <a:pt x="2736" y="7230"/>
                    <a:pt x="1368" y="7330"/>
                    <a:pt x="1301" y="8264"/>
                  </a:cubicBezTo>
                  <a:cubicBezTo>
                    <a:pt x="1201" y="9198"/>
                    <a:pt x="1902" y="9198"/>
                    <a:pt x="1468" y="9631"/>
                  </a:cubicBezTo>
                  <a:cubicBezTo>
                    <a:pt x="1034" y="10065"/>
                    <a:pt x="334" y="10398"/>
                    <a:pt x="167" y="11366"/>
                  </a:cubicBezTo>
                  <a:cubicBezTo>
                    <a:pt x="0" y="12300"/>
                    <a:pt x="434" y="12400"/>
                    <a:pt x="601" y="12834"/>
                  </a:cubicBezTo>
                  <a:cubicBezTo>
                    <a:pt x="734" y="13234"/>
                    <a:pt x="0" y="13768"/>
                    <a:pt x="334" y="14702"/>
                  </a:cubicBezTo>
                  <a:cubicBezTo>
                    <a:pt x="668" y="15669"/>
                    <a:pt x="1535" y="15836"/>
                    <a:pt x="1535" y="16269"/>
                  </a:cubicBezTo>
                  <a:cubicBezTo>
                    <a:pt x="1535" y="16703"/>
                    <a:pt x="668" y="16870"/>
                    <a:pt x="1802" y="17971"/>
                  </a:cubicBezTo>
                  <a:cubicBezTo>
                    <a:pt x="2902" y="19105"/>
                    <a:pt x="3836" y="19105"/>
                    <a:pt x="3836" y="19105"/>
                  </a:cubicBezTo>
                  <a:cubicBezTo>
                    <a:pt x="3836" y="19105"/>
                    <a:pt x="3069" y="20039"/>
                    <a:pt x="3603" y="20739"/>
                  </a:cubicBezTo>
                  <a:cubicBezTo>
                    <a:pt x="3829" y="21041"/>
                    <a:pt x="3953" y="21104"/>
                    <a:pt x="4052" y="21104"/>
                  </a:cubicBezTo>
                  <a:cubicBezTo>
                    <a:pt x="4123" y="21104"/>
                    <a:pt x="4180" y="21072"/>
                    <a:pt x="4253" y="21072"/>
                  </a:cubicBezTo>
                  <a:cubicBezTo>
                    <a:pt x="4304" y="21072"/>
                    <a:pt x="4362" y="21087"/>
                    <a:pt x="4437" y="21140"/>
                  </a:cubicBezTo>
                  <a:cubicBezTo>
                    <a:pt x="4804" y="21406"/>
                    <a:pt x="4270" y="22007"/>
                    <a:pt x="4971" y="22174"/>
                  </a:cubicBezTo>
                  <a:cubicBezTo>
                    <a:pt x="5024" y="22186"/>
                    <a:pt x="5077" y="22192"/>
                    <a:pt x="5129" y="22192"/>
                  </a:cubicBezTo>
                  <a:cubicBezTo>
                    <a:pt x="5555" y="22192"/>
                    <a:pt x="5896" y="21799"/>
                    <a:pt x="6117" y="21799"/>
                  </a:cubicBezTo>
                  <a:cubicBezTo>
                    <a:pt x="6216" y="21799"/>
                    <a:pt x="6291" y="21878"/>
                    <a:pt x="6338" y="22107"/>
                  </a:cubicBezTo>
                  <a:cubicBezTo>
                    <a:pt x="6489" y="22798"/>
                    <a:pt x="6801" y="23570"/>
                    <a:pt x="7179" y="23570"/>
                  </a:cubicBezTo>
                  <a:cubicBezTo>
                    <a:pt x="7220" y="23570"/>
                    <a:pt x="7263" y="23561"/>
                    <a:pt x="7306" y="23541"/>
                  </a:cubicBezTo>
                  <a:cubicBezTo>
                    <a:pt x="7687" y="23395"/>
                    <a:pt x="7990" y="22733"/>
                    <a:pt x="8104" y="22733"/>
                  </a:cubicBezTo>
                  <a:cubicBezTo>
                    <a:pt x="8119" y="22733"/>
                    <a:pt x="8131" y="22746"/>
                    <a:pt x="8140" y="22774"/>
                  </a:cubicBezTo>
                  <a:cubicBezTo>
                    <a:pt x="8240" y="23041"/>
                    <a:pt x="8673" y="23908"/>
                    <a:pt x="9174" y="23908"/>
                  </a:cubicBezTo>
                  <a:cubicBezTo>
                    <a:pt x="9529" y="23908"/>
                    <a:pt x="9796" y="23671"/>
                    <a:pt x="10033" y="23671"/>
                  </a:cubicBezTo>
                  <a:cubicBezTo>
                    <a:pt x="10152" y="23671"/>
                    <a:pt x="10263" y="23730"/>
                    <a:pt x="10374" y="23908"/>
                  </a:cubicBezTo>
                  <a:cubicBezTo>
                    <a:pt x="10708" y="24409"/>
                    <a:pt x="11275" y="24675"/>
                    <a:pt x="11842" y="24675"/>
                  </a:cubicBezTo>
                  <a:cubicBezTo>
                    <a:pt x="12276" y="24575"/>
                    <a:pt x="12543" y="23908"/>
                    <a:pt x="12976" y="23908"/>
                  </a:cubicBezTo>
                  <a:cubicBezTo>
                    <a:pt x="13348" y="23908"/>
                    <a:pt x="13965" y="24349"/>
                    <a:pt x="14280" y="24349"/>
                  </a:cubicBezTo>
                  <a:cubicBezTo>
                    <a:pt x="14333" y="24349"/>
                    <a:pt x="14377" y="24337"/>
                    <a:pt x="14411" y="24308"/>
                  </a:cubicBezTo>
                  <a:cubicBezTo>
                    <a:pt x="14617" y="24180"/>
                    <a:pt x="14883" y="23791"/>
                    <a:pt x="15224" y="23791"/>
                  </a:cubicBezTo>
                  <a:cubicBezTo>
                    <a:pt x="15325" y="23791"/>
                    <a:pt x="15431" y="23825"/>
                    <a:pt x="15545" y="23908"/>
                  </a:cubicBezTo>
                  <a:cubicBezTo>
                    <a:pt x="15893" y="24163"/>
                    <a:pt x="16499" y="24386"/>
                    <a:pt x="16925" y="24386"/>
                  </a:cubicBezTo>
                  <a:cubicBezTo>
                    <a:pt x="17112" y="24386"/>
                    <a:pt x="17265" y="24343"/>
                    <a:pt x="17346" y="24242"/>
                  </a:cubicBezTo>
                  <a:cubicBezTo>
                    <a:pt x="17613" y="23908"/>
                    <a:pt x="17279" y="23108"/>
                    <a:pt x="17880" y="23108"/>
                  </a:cubicBezTo>
                  <a:cubicBezTo>
                    <a:pt x="18120" y="23108"/>
                    <a:pt x="18414" y="23140"/>
                    <a:pt x="18686" y="23140"/>
                  </a:cubicBezTo>
                  <a:cubicBezTo>
                    <a:pt x="19094" y="23140"/>
                    <a:pt x="19454" y="23068"/>
                    <a:pt x="19514" y="22707"/>
                  </a:cubicBezTo>
                  <a:cubicBezTo>
                    <a:pt x="19581" y="22107"/>
                    <a:pt x="18647" y="21506"/>
                    <a:pt x="19681" y="21506"/>
                  </a:cubicBezTo>
                  <a:cubicBezTo>
                    <a:pt x="20075" y="21506"/>
                    <a:pt x="20382" y="21545"/>
                    <a:pt x="20611" y="21545"/>
                  </a:cubicBezTo>
                  <a:cubicBezTo>
                    <a:pt x="20983" y="21545"/>
                    <a:pt x="21149" y="21443"/>
                    <a:pt x="21149" y="20906"/>
                  </a:cubicBezTo>
                  <a:lnTo>
                    <a:pt x="21149" y="19272"/>
                  </a:lnTo>
                  <a:cubicBezTo>
                    <a:pt x="21149" y="19272"/>
                    <a:pt x="21191" y="19293"/>
                    <a:pt x="21249" y="19293"/>
                  </a:cubicBezTo>
                  <a:cubicBezTo>
                    <a:pt x="21353" y="19293"/>
                    <a:pt x="21506" y="19224"/>
                    <a:pt x="21549" y="18838"/>
                  </a:cubicBezTo>
                  <a:cubicBezTo>
                    <a:pt x="21649" y="18338"/>
                    <a:pt x="21849" y="17837"/>
                    <a:pt x="22083" y="17404"/>
                  </a:cubicBezTo>
                  <a:cubicBezTo>
                    <a:pt x="22083" y="17404"/>
                    <a:pt x="22242" y="17615"/>
                    <a:pt x="22380" y="17615"/>
                  </a:cubicBezTo>
                  <a:cubicBezTo>
                    <a:pt x="22488" y="17615"/>
                    <a:pt x="22583" y="17488"/>
                    <a:pt x="22583" y="17037"/>
                  </a:cubicBezTo>
                  <a:cubicBezTo>
                    <a:pt x="22583" y="16003"/>
                    <a:pt x="21883" y="15669"/>
                    <a:pt x="22516" y="15402"/>
                  </a:cubicBezTo>
                  <a:cubicBezTo>
                    <a:pt x="23117" y="15169"/>
                    <a:pt x="23284" y="15169"/>
                    <a:pt x="23284" y="14635"/>
                  </a:cubicBezTo>
                  <a:cubicBezTo>
                    <a:pt x="23250" y="14168"/>
                    <a:pt x="23150" y="13701"/>
                    <a:pt x="23017" y="13267"/>
                  </a:cubicBezTo>
                  <a:cubicBezTo>
                    <a:pt x="23450" y="12967"/>
                    <a:pt x="23684" y="12500"/>
                    <a:pt x="23717" y="11966"/>
                  </a:cubicBezTo>
                  <a:cubicBezTo>
                    <a:pt x="23717" y="11533"/>
                    <a:pt x="23651" y="11099"/>
                    <a:pt x="23450" y="10699"/>
                  </a:cubicBezTo>
                  <a:cubicBezTo>
                    <a:pt x="23450" y="10699"/>
                    <a:pt x="24318" y="10165"/>
                    <a:pt x="23350" y="9731"/>
                  </a:cubicBezTo>
                  <a:cubicBezTo>
                    <a:pt x="22416" y="9298"/>
                    <a:pt x="22950" y="8364"/>
                    <a:pt x="22950" y="7830"/>
                  </a:cubicBezTo>
                  <a:cubicBezTo>
                    <a:pt x="22950" y="7330"/>
                    <a:pt x="22783" y="7063"/>
                    <a:pt x="22416" y="6996"/>
                  </a:cubicBezTo>
                  <a:cubicBezTo>
                    <a:pt x="22083" y="6896"/>
                    <a:pt x="22083" y="6396"/>
                    <a:pt x="22183" y="6029"/>
                  </a:cubicBezTo>
                  <a:cubicBezTo>
                    <a:pt x="22250" y="5695"/>
                    <a:pt x="21749" y="4995"/>
                    <a:pt x="21216" y="4928"/>
                  </a:cubicBezTo>
                  <a:cubicBezTo>
                    <a:pt x="20682" y="4828"/>
                    <a:pt x="20548" y="4561"/>
                    <a:pt x="20548" y="4327"/>
                  </a:cubicBezTo>
                  <a:cubicBezTo>
                    <a:pt x="20548" y="4061"/>
                    <a:pt x="21149" y="3360"/>
                    <a:pt x="20448" y="3360"/>
                  </a:cubicBezTo>
                  <a:cubicBezTo>
                    <a:pt x="19748" y="3360"/>
                    <a:pt x="19247" y="3293"/>
                    <a:pt x="19147" y="3027"/>
                  </a:cubicBezTo>
                  <a:cubicBezTo>
                    <a:pt x="19081" y="2760"/>
                    <a:pt x="18313" y="1826"/>
                    <a:pt x="17780" y="1826"/>
                  </a:cubicBezTo>
                  <a:cubicBezTo>
                    <a:pt x="17279" y="1826"/>
                    <a:pt x="16579" y="1125"/>
                    <a:pt x="16579" y="1125"/>
                  </a:cubicBezTo>
                  <a:cubicBezTo>
                    <a:pt x="16546" y="825"/>
                    <a:pt x="16279" y="625"/>
                    <a:pt x="15978" y="625"/>
                  </a:cubicBezTo>
                  <a:cubicBezTo>
                    <a:pt x="15527" y="625"/>
                    <a:pt x="15049" y="1"/>
                    <a:pt x="14274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3647775" y="2052750"/>
              <a:ext cx="209350" cy="299575"/>
            </a:xfrm>
            <a:custGeom>
              <a:avLst/>
              <a:gdLst/>
              <a:ahLst/>
              <a:cxnLst/>
              <a:rect l="l" t="t" r="r" b="b"/>
              <a:pathLst>
                <a:path w="8374" h="11983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2269" y="0"/>
                    <a:pt x="2502" y="4971"/>
                    <a:pt x="2402" y="5804"/>
                  </a:cubicBezTo>
                  <a:cubicBezTo>
                    <a:pt x="2336" y="6638"/>
                    <a:pt x="1" y="7072"/>
                    <a:pt x="1" y="7072"/>
                  </a:cubicBezTo>
                  <a:cubicBezTo>
                    <a:pt x="1" y="7072"/>
                    <a:pt x="2269" y="11775"/>
                    <a:pt x="4904" y="11976"/>
                  </a:cubicBezTo>
                  <a:cubicBezTo>
                    <a:pt x="4959" y="11980"/>
                    <a:pt x="5014" y="11983"/>
                    <a:pt x="5068" y="11983"/>
                  </a:cubicBezTo>
                  <a:cubicBezTo>
                    <a:pt x="7574" y="11983"/>
                    <a:pt x="8373" y="6772"/>
                    <a:pt x="8373" y="6772"/>
                  </a:cubicBezTo>
                  <a:lnTo>
                    <a:pt x="8373" y="6772"/>
                  </a:lnTo>
                  <a:cubicBezTo>
                    <a:pt x="8301" y="6782"/>
                    <a:pt x="8230" y="6787"/>
                    <a:pt x="8158" y="6787"/>
                  </a:cubicBezTo>
                  <a:cubicBezTo>
                    <a:pt x="7534" y="6787"/>
                    <a:pt x="6945" y="6403"/>
                    <a:pt x="6705" y="5804"/>
                  </a:cubicBezTo>
                  <a:cubicBezTo>
                    <a:pt x="6238" y="4670"/>
                    <a:pt x="6405" y="1201"/>
                    <a:pt x="6405" y="1201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613575" y="1809225"/>
              <a:ext cx="292750" cy="327575"/>
            </a:xfrm>
            <a:custGeom>
              <a:avLst/>
              <a:gdLst/>
              <a:ahLst/>
              <a:cxnLst/>
              <a:rect l="l" t="t" r="r" b="b"/>
              <a:pathLst>
                <a:path w="11710" h="13103" extrusionOk="0">
                  <a:moveTo>
                    <a:pt x="4204" y="1"/>
                  </a:moveTo>
                  <a:cubicBezTo>
                    <a:pt x="3770" y="1"/>
                    <a:pt x="3070" y="635"/>
                    <a:pt x="3070" y="635"/>
                  </a:cubicBezTo>
                  <a:cubicBezTo>
                    <a:pt x="3070" y="635"/>
                    <a:pt x="2002" y="701"/>
                    <a:pt x="2069" y="1102"/>
                  </a:cubicBezTo>
                  <a:cubicBezTo>
                    <a:pt x="2169" y="1469"/>
                    <a:pt x="3537" y="1702"/>
                    <a:pt x="2469" y="2102"/>
                  </a:cubicBezTo>
                  <a:cubicBezTo>
                    <a:pt x="1402" y="2469"/>
                    <a:pt x="1002" y="2403"/>
                    <a:pt x="1068" y="2870"/>
                  </a:cubicBezTo>
                  <a:cubicBezTo>
                    <a:pt x="1168" y="3303"/>
                    <a:pt x="2303" y="3237"/>
                    <a:pt x="1402" y="4004"/>
                  </a:cubicBezTo>
                  <a:cubicBezTo>
                    <a:pt x="468" y="4771"/>
                    <a:pt x="234" y="4771"/>
                    <a:pt x="234" y="5071"/>
                  </a:cubicBezTo>
                  <a:cubicBezTo>
                    <a:pt x="234" y="5372"/>
                    <a:pt x="701" y="5605"/>
                    <a:pt x="401" y="6005"/>
                  </a:cubicBezTo>
                  <a:cubicBezTo>
                    <a:pt x="101" y="6372"/>
                    <a:pt x="1" y="6439"/>
                    <a:pt x="101" y="6839"/>
                  </a:cubicBezTo>
                  <a:cubicBezTo>
                    <a:pt x="168" y="7206"/>
                    <a:pt x="768" y="7139"/>
                    <a:pt x="635" y="7740"/>
                  </a:cubicBezTo>
                  <a:cubicBezTo>
                    <a:pt x="468" y="8340"/>
                    <a:pt x="768" y="8974"/>
                    <a:pt x="2770" y="10742"/>
                  </a:cubicBezTo>
                  <a:cubicBezTo>
                    <a:pt x="4433" y="12208"/>
                    <a:pt x="7264" y="13102"/>
                    <a:pt x="9067" y="13102"/>
                  </a:cubicBezTo>
                  <a:cubicBezTo>
                    <a:pt x="9398" y="13102"/>
                    <a:pt x="9693" y="13072"/>
                    <a:pt x="9941" y="13010"/>
                  </a:cubicBezTo>
                  <a:cubicBezTo>
                    <a:pt x="11576" y="12643"/>
                    <a:pt x="11709" y="9208"/>
                    <a:pt x="11409" y="6839"/>
                  </a:cubicBezTo>
                  <a:cubicBezTo>
                    <a:pt x="11109" y="4437"/>
                    <a:pt x="8807" y="1469"/>
                    <a:pt x="8807" y="1469"/>
                  </a:cubicBezTo>
                  <a:cubicBezTo>
                    <a:pt x="8340" y="1302"/>
                    <a:pt x="7840" y="1202"/>
                    <a:pt x="7339" y="1168"/>
                  </a:cubicBezTo>
                  <a:cubicBezTo>
                    <a:pt x="6739" y="1168"/>
                    <a:pt x="6906" y="701"/>
                    <a:pt x="6272" y="701"/>
                  </a:cubicBezTo>
                  <a:cubicBezTo>
                    <a:pt x="5872" y="701"/>
                    <a:pt x="5738" y="776"/>
                    <a:pt x="5536" y="776"/>
                  </a:cubicBezTo>
                  <a:cubicBezTo>
                    <a:pt x="5434" y="776"/>
                    <a:pt x="5316" y="757"/>
                    <a:pt x="5138" y="701"/>
                  </a:cubicBezTo>
                  <a:cubicBezTo>
                    <a:pt x="4604" y="535"/>
                    <a:pt x="4671" y="1"/>
                    <a:pt x="42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3789550" y="1976025"/>
              <a:ext cx="39225" cy="29200"/>
            </a:xfrm>
            <a:custGeom>
              <a:avLst/>
              <a:gdLst/>
              <a:ahLst/>
              <a:cxnLst/>
              <a:rect l="l" t="t" r="r" b="b"/>
              <a:pathLst>
                <a:path w="1569" h="1168" fill="none" extrusionOk="0">
                  <a:moveTo>
                    <a:pt x="1535" y="0"/>
                  </a:moveTo>
                  <a:cubicBezTo>
                    <a:pt x="1568" y="267"/>
                    <a:pt x="1468" y="534"/>
                    <a:pt x="1234" y="701"/>
                  </a:cubicBezTo>
                  <a:cubicBezTo>
                    <a:pt x="868" y="1001"/>
                    <a:pt x="467" y="1168"/>
                    <a:pt x="0" y="8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783700" y="184260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fill="none" extrusionOk="0">
                  <a:moveTo>
                    <a:pt x="1" y="1668"/>
                  </a:moveTo>
                  <a:cubicBezTo>
                    <a:pt x="1" y="1668"/>
                    <a:pt x="334" y="300"/>
                    <a:pt x="1302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673625" y="1920150"/>
              <a:ext cx="50900" cy="20050"/>
            </a:xfrm>
            <a:custGeom>
              <a:avLst/>
              <a:gdLst/>
              <a:ahLst/>
              <a:cxnLst/>
              <a:rect l="l" t="t" r="r" b="b"/>
              <a:pathLst>
                <a:path w="2036" h="802" fill="none" extrusionOk="0">
                  <a:moveTo>
                    <a:pt x="1" y="801"/>
                  </a:moveTo>
                  <a:cubicBezTo>
                    <a:pt x="668" y="0"/>
                    <a:pt x="2035" y="267"/>
                    <a:pt x="2035" y="2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3740350" y="1955175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367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67" y="601"/>
                    <a:pt x="767" y="401"/>
                  </a:cubicBezTo>
                  <a:cubicBezTo>
                    <a:pt x="767" y="167"/>
                    <a:pt x="567" y="1"/>
                    <a:pt x="3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810400" y="1919325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0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34" y="601"/>
                    <a:pt x="200" y="767"/>
                    <a:pt x="400" y="767"/>
                  </a:cubicBezTo>
                  <a:cubicBezTo>
                    <a:pt x="601" y="734"/>
                    <a:pt x="767" y="567"/>
                    <a:pt x="767" y="367"/>
                  </a:cubicBezTo>
                  <a:cubicBezTo>
                    <a:pt x="767" y="167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3593600" y="2022700"/>
              <a:ext cx="89225" cy="55300"/>
            </a:xfrm>
            <a:custGeom>
              <a:avLst/>
              <a:gdLst/>
              <a:ahLst/>
              <a:cxnLst/>
              <a:rect l="l" t="t" r="r" b="b"/>
              <a:pathLst>
                <a:path w="3569" h="2212" extrusionOk="0">
                  <a:moveTo>
                    <a:pt x="1145" y="0"/>
                  </a:moveTo>
                  <a:cubicBezTo>
                    <a:pt x="950" y="0"/>
                    <a:pt x="748" y="113"/>
                    <a:pt x="566" y="435"/>
                  </a:cubicBezTo>
                  <a:cubicBezTo>
                    <a:pt x="0" y="1442"/>
                    <a:pt x="1452" y="2211"/>
                    <a:pt x="3242" y="2211"/>
                  </a:cubicBezTo>
                  <a:cubicBezTo>
                    <a:pt x="3350" y="2211"/>
                    <a:pt x="3459" y="2209"/>
                    <a:pt x="3569" y="2203"/>
                  </a:cubicBezTo>
                  <a:lnTo>
                    <a:pt x="2001" y="602"/>
                  </a:lnTo>
                  <a:cubicBezTo>
                    <a:pt x="2001" y="602"/>
                    <a:pt x="1594" y="0"/>
                    <a:pt x="114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852800" y="2132450"/>
              <a:ext cx="82700" cy="25425"/>
            </a:xfrm>
            <a:custGeom>
              <a:avLst/>
              <a:gdLst/>
              <a:ahLst/>
              <a:cxnLst/>
              <a:rect l="l" t="t" r="r" b="b"/>
              <a:pathLst>
                <a:path w="3308" h="1017" extrusionOk="0">
                  <a:moveTo>
                    <a:pt x="1015" y="0"/>
                  </a:moveTo>
                  <a:cubicBezTo>
                    <a:pt x="643" y="0"/>
                    <a:pt x="277" y="54"/>
                    <a:pt x="172" y="248"/>
                  </a:cubicBezTo>
                  <a:cubicBezTo>
                    <a:pt x="1" y="620"/>
                    <a:pt x="1130" y="1017"/>
                    <a:pt x="2023" y="1017"/>
                  </a:cubicBezTo>
                  <a:cubicBezTo>
                    <a:pt x="2171" y="1017"/>
                    <a:pt x="2312" y="1006"/>
                    <a:pt x="2440" y="982"/>
                  </a:cubicBezTo>
                  <a:cubicBezTo>
                    <a:pt x="3308" y="815"/>
                    <a:pt x="1940" y="81"/>
                    <a:pt x="1940" y="81"/>
                  </a:cubicBezTo>
                  <a:cubicBezTo>
                    <a:pt x="1940" y="81"/>
                    <a:pt x="1473" y="0"/>
                    <a:pt x="101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3876275" y="2029300"/>
              <a:ext cx="356100" cy="513200"/>
            </a:xfrm>
            <a:custGeom>
              <a:avLst/>
              <a:gdLst/>
              <a:ahLst/>
              <a:cxnLst/>
              <a:rect l="l" t="t" r="r" b="b"/>
              <a:pathLst>
                <a:path w="14244" h="20528" extrusionOk="0">
                  <a:moveTo>
                    <a:pt x="335" y="0"/>
                  </a:moveTo>
                  <a:cubicBezTo>
                    <a:pt x="230" y="0"/>
                    <a:pt x="158" y="31"/>
                    <a:pt x="134" y="104"/>
                  </a:cubicBezTo>
                  <a:cubicBezTo>
                    <a:pt x="0" y="571"/>
                    <a:pt x="1635" y="1372"/>
                    <a:pt x="1935" y="1772"/>
                  </a:cubicBezTo>
                  <a:cubicBezTo>
                    <a:pt x="2169" y="2072"/>
                    <a:pt x="2335" y="2373"/>
                    <a:pt x="2469" y="2740"/>
                  </a:cubicBezTo>
                  <a:lnTo>
                    <a:pt x="367" y="4241"/>
                  </a:lnTo>
                  <a:cubicBezTo>
                    <a:pt x="367" y="4241"/>
                    <a:pt x="1135" y="6376"/>
                    <a:pt x="1501" y="6676"/>
                  </a:cubicBezTo>
                  <a:cubicBezTo>
                    <a:pt x="1575" y="6736"/>
                    <a:pt x="1662" y="6760"/>
                    <a:pt x="1753" y="6760"/>
                  </a:cubicBezTo>
                  <a:cubicBezTo>
                    <a:pt x="2121" y="6760"/>
                    <a:pt x="2569" y="6376"/>
                    <a:pt x="2569" y="6376"/>
                  </a:cubicBezTo>
                  <a:cubicBezTo>
                    <a:pt x="2569" y="6376"/>
                    <a:pt x="3003" y="7777"/>
                    <a:pt x="3470" y="8177"/>
                  </a:cubicBezTo>
                  <a:cubicBezTo>
                    <a:pt x="3791" y="8381"/>
                    <a:pt x="4188" y="8483"/>
                    <a:pt x="4573" y="8483"/>
                  </a:cubicBezTo>
                  <a:cubicBezTo>
                    <a:pt x="4628" y="8483"/>
                    <a:pt x="4683" y="8481"/>
                    <a:pt x="4737" y="8477"/>
                  </a:cubicBezTo>
                  <a:cubicBezTo>
                    <a:pt x="4737" y="8477"/>
                    <a:pt x="9340" y="19485"/>
                    <a:pt x="10775" y="20085"/>
                  </a:cubicBezTo>
                  <a:cubicBezTo>
                    <a:pt x="11473" y="20378"/>
                    <a:pt x="12029" y="20528"/>
                    <a:pt x="12485" y="20528"/>
                  </a:cubicBezTo>
                  <a:cubicBezTo>
                    <a:pt x="12966" y="20528"/>
                    <a:pt x="13335" y="20361"/>
                    <a:pt x="13643" y="20019"/>
                  </a:cubicBezTo>
                  <a:cubicBezTo>
                    <a:pt x="14244" y="19318"/>
                    <a:pt x="13877" y="17584"/>
                    <a:pt x="13343" y="16750"/>
                  </a:cubicBezTo>
                  <a:cubicBezTo>
                    <a:pt x="12810" y="15949"/>
                    <a:pt x="6105" y="7943"/>
                    <a:pt x="6105" y="7943"/>
                  </a:cubicBezTo>
                  <a:cubicBezTo>
                    <a:pt x="6105" y="7943"/>
                    <a:pt x="3670" y="2573"/>
                    <a:pt x="3470" y="2273"/>
                  </a:cubicBezTo>
                  <a:cubicBezTo>
                    <a:pt x="3236" y="1972"/>
                    <a:pt x="2702" y="1072"/>
                    <a:pt x="2702" y="1072"/>
                  </a:cubicBezTo>
                  <a:cubicBezTo>
                    <a:pt x="2702" y="1072"/>
                    <a:pt x="949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3892950" y="2116950"/>
              <a:ext cx="55075" cy="38400"/>
            </a:xfrm>
            <a:custGeom>
              <a:avLst/>
              <a:gdLst/>
              <a:ahLst/>
              <a:cxnLst/>
              <a:rect l="l" t="t" r="r" b="b"/>
              <a:pathLst>
                <a:path w="2203" h="1536" fill="none" extrusionOk="0">
                  <a:moveTo>
                    <a:pt x="2202" y="1"/>
                  </a:moveTo>
                  <a:cubicBezTo>
                    <a:pt x="2202" y="1"/>
                    <a:pt x="1" y="1135"/>
                    <a:pt x="34" y="15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902125" y="2137800"/>
              <a:ext cx="52550" cy="32550"/>
            </a:xfrm>
            <a:custGeom>
              <a:avLst/>
              <a:gdLst/>
              <a:ahLst/>
              <a:cxnLst/>
              <a:rect l="l" t="t" r="r" b="b"/>
              <a:pathLst>
                <a:path w="2102" h="1302" fill="none" extrusionOk="0">
                  <a:moveTo>
                    <a:pt x="2102" y="1"/>
                  </a:moveTo>
                  <a:cubicBezTo>
                    <a:pt x="2102" y="1"/>
                    <a:pt x="0" y="868"/>
                    <a:pt x="0" y="13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932150" y="21770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fill="none" extrusionOk="0">
                  <a:moveTo>
                    <a:pt x="301" y="267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3789550" y="2001875"/>
              <a:ext cx="76750" cy="66750"/>
            </a:xfrm>
            <a:custGeom>
              <a:avLst/>
              <a:gdLst/>
              <a:ahLst/>
              <a:cxnLst/>
              <a:rect l="l" t="t" r="r" b="b"/>
              <a:pathLst>
                <a:path w="3070" h="2670" fill="none" extrusionOk="0">
                  <a:moveTo>
                    <a:pt x="0" y="1935"/>
                  </a:moveTo>
                  <a:cubicBezTo>
                    <a:pt x="0" y="1935"/>
                    <a:pt x="1835" y="2669"/>
                    <a:pt x="2702" y="1368"/>
                  </a:cubicBezTo>
                  <a:cubicBezTo>
                    <a:pt x="3069" y="768"/>
                    <a:pt x="3036" y="1"/>
                    <a:pt x="3036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8"/>
          <p:cNvSpPr txBox="1">
            <a:spLocks noGrp="1"/>
          </p:cNvSpPr>
          <p:nvPr>
            <p:ph type="ctrTitle"/>
          </p:nvPr>
        </p:nvSpPr>
        <p:spPr>
          <a:xfrm>
            <a:off x="37750" y="1122374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FF"/>
                </a:solidFill>
              </a:rPr>
              <a:t>Introduction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ctrTitle" idx="2"/>
          </p:nvPr>
        </p:nvSpPr>
        <p:spPr>
          <a:xfrm>
            <a:off x="231425" y="3250155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>
                <a:solidFill>
                  <a:srgbClr val="FF00FF"/>
                </a:solidFill>
              </a:rPr>
              <a:t>Methodology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215" name="Google Shape;215;p28"/>
          <p:cNvSpPr txBox="1">
            <a:spLocks noGrp="1"/>
          </p:cNvSpPr>
          <p:nvPr>
            <p:ph type="ctrTitle" idx="3"/>
          </p:nvPr>
        </p:nvSpPr>
        <p:spPr>
          <a:xfrm>
            <a:off x="2284450" y="1217175"/>
            <a:ext cx="2552700" cy="2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Literature Review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ctrTitle" idx="4"/>
          </p:nvPr>
        </p:nvSpPr>
        <p:spPr>
          <a:xfrm>
            <a:off x="2437450" y="2929750"/>
            <a:ext cx="23997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FF"/>
                </a:solidFill>
              </a:rPr>
              <a:t>Results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1"/>
          </p:nvPr>
        </p:nvSpPr>
        <p:spPr>
          <a:xfrm>
            <a:off x="57580" y="1165261"/>
            <a:ext cx="2082002" cy="131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Motivational Example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5"/>
          </p:nvPr>
        </p:nvSpPr>
        <p:spPr>
          <a:xfrm>
            <a:off x="151850" y="3341726"/>
            <a:ext cx="20229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Architecture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UML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6"/>
          </p:nvPr>
        </p:nvSpPr>
        <p:spPr>
          <a:xfrm>
            <a:off x="2174750" y="1305088"/>
            <a:ext cx="23997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Review of existing systems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7"/>
          </p:nvPr>
        </p:nvSpPr>
        <p:spPr>
          <a:xfrm>
            <a:off x="2284450" y="3136225"/>
            <a:ext cx="2223542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smtClean="0">
                <a:latin typeface="Times New Roman"/>
                <a:cs typeface="Times New Roman"/>
                <a:sym typeface="Times New Roman"/>
              </a:rPr>
              <a:t>Demo of Application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smtClean="0">
                <a:latin typeface="Times New Roman"/>
                <a:cs typeface="Times New Roman"/>
                <a:sym typeface="Times New Roman"/>
              </a:rPr>
              <a:t>Tools &amp; Technologies used</a:t>
            </a:r>
            <a:r>
              <a:rPr lang="en" dirty="0" smtClean="0"/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5040300" y="1466500"/>
            <a:ext cx="10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5040300" y="1938461"/>
            <a:ext cx="450000" cy="44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4896703" y="2413378"/>
            <a:ext cx="1770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FF00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 sz="2700" dirty="0">
              <a:solidFill>
                <a:srgbClr val="FF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14"/>
          </p:nvPr>
        </p:nvSpPr>
        <p:spPr>
          <a:xfrm>
            <a:off x="4997400" y="1801299"/>
            <a:ext cx="1133400" cy="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51" name="Google Shape;220;p28"/>
          <p:cNvSpPr txBox="1">
            <a:spLocks/>
          </p:cNvSpPr>
          <p:nvPr/>
        </p:nvSpPr>
        <p:spPr>
          <a:xfrm>
            <a:off x="4529600" y="2900925"/>
            <a:ext cx="2285494" cy="155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>
              <a:lnSpc>
                <a:spcPct val="115000"/>
              </a:lnSpc>
              <a:buFont typeface="Abel"/>
              <a:buChar char="●"/>
            </a:pPr>
            <a:r>
              <a:rPr lang="en-US" dirty="0" smtClean="0">
                <a:latin typeface="Times New Roman"/>
                <a:cs typeface="Times New Roman"/>
                <a:sym typeface="Times New Roman"/>
              </a:rPr>
              <a:t>Contributions</a:t>
            </a:r>
          </a:p>
          <a:p>
            <a:pPr>
              <a:lnSpc>
                <a:spcPct val="115000"/>
              </a:lnSpc>
              <a:buFont typeface="Abel"/>
              <a:buChar char="●"/>
            </a:pPr>
            <a:r>
              <a:rPr lang="en-US" dirty="0" smtClean="0">
                <a:latin typeface="Times New Roman"/>
                <a:cs typeface="Times New Roman"/>
                <a:sym typeface="Times New Roman"/>
              </a:rPr>
              <a:t>Difficulties Encountered</a:t>
            </a:r>
          </a:p>
          <a:p>
            <a:pPr>
              <a:lnSpc>
                <a:spcPct val="115000"/>
              </a:lnSpc>
              <a:buFont typeface="Abel"/>
              <a:buChar char="●"/>
            </a:pPr>
            <a:r>
              <a:rPr lang="en-US" dirty="0" smtClean="0">
                <a:latin typeface="Times New Roman"/>
                <a:cs typeface="Times New Roman"/>
                <a:sym typeface="Times New Roman"/>
              </a:rPr>
              <a:t>Recommendations for further studies</a:t>
            </a:r>
          </a:p>
          <a:p>
            <a:pPr>
              <a:lnSpc>
                <a:spcPct val="115000"/>
              </a:lnSpc>
              <a:buFont typeface="Abel"/>
              <a:buChar char="●"/>
            </a:pPr>
            <a:r>
              <a:rPr lang="en-US" dirty="0" smtClean="0">
                <a:latin typeface="Times New Roman"/>
                <a:cs typeface="Times New Roman"/>
                <a:sym typeface="Times New Roman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9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069" y="2142600"/>
            <a:ext cx="2681499" cy="363477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  <a:softEdge rad="266700"/>
          </a:effectLst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  <a:lum bright="-12000"/>
          </a:blip>
          <a:stretch>
            <a:fillRect/>
          </a:stretch>
        </p:blipFill>
        <p:spPr>
          <a:xfrm>
            <a:off x="1585050" y="828900"/>
            <a:ext cx="6344000" cy="3828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p29"/>
          <p:cNvSpPr/>
          <p:nvPr/>
        </p:nvSpPr>
        <p:spPr>
          <a:xfrm>
            <a:off x="1585050" y="828900"/>
            <a:ext cx="6344100" cy="382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>
            <a:off x="2176295" y="1655907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5A00"/>
                </a:solidFill>
              </a:rPr>
              <a:t>Introduction</a:t>
            </a:r>
            <a:endParaRPr dirty="0">
              <a:solidFill>
                <a:srgbClr val="DE5A00"/>
              </a:solidFill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1"/>
          </p:nvPr>
        </p:nvSpPr>
        <p:spPr>
          <a:xfrm>
            <a:off x="1866507" y="1961120"/>
            <a:ext cx="5825765" cy="212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rgbClr val="000000"/>
              </a:buClr>
              <a:buSzTx/>
            </a:pPr>
            <a:r>
              <a:rPr lang="en-US" sz="1800" dirty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This research paper titled “ Design and Implementation of </a:t>
            </a:r>
            <a:r>
              <a:rPr lang="en-US" sz="1800" dirty="0" smtClean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an Electronic Electoral System for ELECAM” </a:t>
            </a:r>
            <a:r>
              <a:rPr lang="en-US" sz="1800" dirty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investigates how the current system works and how the proposed system will help </a:t>
            </a:r>
            <a:r>
              <a:rPr lang="en-US" sz="1800" dirty="0" smtClean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ELECAM </a:t>
            </a:r>
            <a:r>
              <a:rPr lang="en-US" sz="1800" dirty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for better </a:t>
            </a:r>
            <a:r>
              <a:rPr lang="en-US" sz="1800" dirty="0" smtClean="0">
                <a:solidFill>
                  <a:schemeClr val="bg1"/>
                </a:solidFill>
                <a:latin typeface="Lucida Sans Unicode" panose="020B0602030504020204" pitchFamily="34" charset="0"/>
                <a:ea typeface="Times New Roman"/>
                <a:cs typeface="Lucida Sans Unicode" panose="020B0602030504020204" pitchFamily="34" charset="0"/>
                <a:sym typeface="Times New Roman"/>
              </a:rPr>
              <a:t>transparency.</a:t>
            </a:r>
            <a:endParaRPr lang="en-US" sz="1800" dirty="0">
              <a:solidFill>
                <a:schemeClr val="bg1"/>
              </a:solidFill>
              <a:latin typeface="Lucida Sans Unicode" panose="020B0602030504020204" pitchFamily="34" charset="0"/>
              <a:ea typeface="Times New Roman"/>
              <a:cs typeface="Lucida Sans Unicode" panose="020B0602030504020204" pitchFamily="34" charset="0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236" name="Google Shape;236;p29"/>
          <p:cNvGrpSpPr/>
          <p:nvPr/>
        </p:nvGrpSpPr>
        <p:grpSpPr>
          <a:xfrm>
            <a:off x="7393591" y="-9848"/>
            <a:ext cx="2420636" cy="838746"/>
            <a:chOff x="6092875" y="339813"/>
            <a:chExt cx="1466075" cy="507900"/>
          </a:xfrm>
        </p:grpSpPr>
        <p:sp>
          <p:nvSpPr>
            <p:cNvPr id="237" name="Google Shape;237;p29"/>
            <p:cNvSpPr/>
            <p:nvPr/>
          </p:nvSpPr>
          <p:spPr>
            <a:xfrm>
              <a:off x="6920975" y="700088"/>
              <a:ext cx="460350" cy="147625"/>
            </a:xfrm>
            <a:custGeom>
              <a:avLst/>
              <a:gdLst/>
              <a:ahLst/>
              <a:cxnLst/>
              <a:rect l="l" t="t" r="r" b="b"/>
              <a:pathLst>
                <a:path w="18414" h="5905" fill="none" extrusionOk="0">
                  <a:moveTo>
                    <a:pt x="17713" y="4803"/>
                  </a:moveTo>
                  <a:cubicBezTo>
                    <a:pt x="16913" y="4403"/>
                    <a:pt x="16546" y="4737"/>
                    <a:pt x="16279" y="4403"/>
                  </a:cubicBezTo>
                  <a:cubicBezTo>
                    <a:pt x="15979" y="4036"/>
                    <a:pt x="17080" y="3102"/>
                    <a:pt x="14911" y="2135"/>
                  </a:cubicBezTo>
                  <a:cubicBezTo>
                    <a:pt x="14911" y="2135"/>
                    <a:pt x="14745" y="133"/>
                    <a:pt x="11776" y="67"/>
                  </a:cubicBezTo>
                  <a:cubicBezTo>
                    <a:pt x="8840" y="0"/>
                    <a:pt x="9607" y="2068"/>
                    <a:pt x="8840" y="2602"/>
                  </a:cubicBezTo>
                  <a:cubicBezTo>
                    <a:pt x="8040" y="3102"/>
                    <a:pt x="7806" y="2302"/>
                    <a:pt x="7006" y="2802"/>
                  </a:cubicBezTo>
                  <a:cubicBezTo>
                    <a:pt x="6238" y="3302"/>
                    <a:pt x="6605" y="4336"/>
                    <a:pt x="5938" y="4470"/>
                  </a:cubicBezTo>
                  <a:cubicBezTo>
                    <a:pt x="5271" y="4637"/>
                    <a:pt x="4404" y="3836"/>
                    <a:pt x="3603" y="4336"/>
                  </a:cubicBezTo>
                  <a:cubicBezTo>
                    <a:pt x="2836" y="4837"/>
                    <a:pt x="2836" y="5270"/>
                    <a:pt x="2469" y="5270"/>
                  </a:cubicBezTo>
                  <a:cubicBezTo>
                    <a:pt x="2102" y="5270"/>
                    <a:pt x="1368" y="4970"/>
                    <a:pt x="935" y="5270"/>
                  </a:cubicBezTo>
                  <a:cubicBezTo>
                    <a:pt x="501" y="5571"/>
                    <a:pt x="1" y="5904"/>
                    <a:pt x="1" y="5904"/>
                  </a:cubicBezTo>
                  <a:lnTo>
                    <a:pt x="18314" y="5904"/>
                  </a:lnTo>
                  <a:cubicBezTo>
                    <a:pt x="18414" y="5437"/>
                    <a:pt x="18180" y="4970"/>
                    <a:pt x="17713" y="4803"/>
                  </a:cubicBezTo>
                  <a:close/>
                </a:path>
              </a:pathLst>
            </a:custGeom>
            <a:noFill/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7085250" y="812663"/>
              <a:ext cx="8375" cy="4200"/>
            </a:xfrm>
            <a:custGeom>
              <a:avLst/>
              <a:gdLst/>
              <a:ahLst/>
              <a:cxnLst/>
              <a:rect l="l" t="t" r="r" b="b"/>
              <a:pathLst>
                <a:path w="335" h="168" fill="none" extrusionOk="0">
                  <a:moveTo>
                    <a:pt x="335" y="0"/>
                  </a:moveTo>
                  <a:cubicBezTo>
                    <a:pt x="234" y="67"/>
                    <a:pt x="101" y="100"/>
                    <a:pt x="1" y="167"/>
                  </a:cubicBezTo>
                </a:path>
              </a:pathLst>
            </a:custGeom>
            <a:noFill/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7103600" y="728438"/>
              <a:ext cx="87600" cy="71725"/>
            </a:xfrm>
            <a:custGeom>
              <a:avLst/>
              <a:gdLst/>
              <a:ahLst/>
              <a:cxnLst/>
              <a:rect l="l" t="t" r="r" b="b"/>
              <a:pathLst>
                <a:path w="3504" h="2869" fill="none" extrusionOk="0">
                  <a:moveTo>
                    <a:pt x="3503" y="0"/>
                  </a:moveTo>
                  <a:cubicBezTo>
                    <a:pt x="3136" y="167"/>
                    <a:pt x="2870" y="501"/>
                    <a:pt x="2803" y="867"/>
                  </a:cubicBezTo>
                  <a:cubicBezTo>
                    <a:pt x="2669" y="1535"/>
                    <a:pt x="2369" y="1968"/>
                    <a:pt x="2002" y="2035"/>
                  </a:cubicBezTo>
                  <a:cubicBezTo>
                    <a:pt x="1669" y="2068"/>
                    <a:pt x="334" y="1935"/>
                    <a:pt x="101" y="2435"/>
                  </a:cubicBezTo>
                  <a:cubicBezTo>
                    <a:pt x="34" y="2569"/>
                    <a:pt x="1" y="2735"/>
                    <a:pt x="1" y="2869"/>
                  </a:cubicBezTo>
                </a:path>
              </a:pathLst>
            </a:custGeom>
            <a:noFill/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6092875" y="339813"/>
              <a:ext cx="1466075" cy="468700"/>
            </a:xfrm>
            <a:custGeom>
              <a:avLst/>
              <a:gdLst/>
              <a:ahLst/>
              <a:cxnLst/>
              <a:rect l="l" t="t" r="r" b="b"/>
              <a:pathLst>
                <a:path w="58643" h="18748" fill="none" extrusionOk="0">
                  <a:moveTo>
                    <a:pt x="49403" y="18747"/>
                  </a:moveTo>
                  <a:lnTo>
                    <a:pt x="57942" y="18747"/>
                  </a:lnTo>
                  <a:cubicBezTo>
                    <a:pt x="57942" y="18747"/>
                    <a:pt x="58643" y="16713"/>
                    <a:pt x="56108" y="15312"/>
                  </a:cubicBezTo>
                  <a:cubicBezTo>
                    <a:pt x="53606" y="13944"/>
                    <a:pt x="52472" y="15112"/>
                    <a:pt x="51538" y="13944"/>
                  </a:cubicBezTo>
                  <a:cubicBezTo>
                    <a:pt x="50604" y="12810"/>
                    <a:pt x="54040" y="9841"/>
                    <a:pt x="47201" y="6872"/>
                  </a:cubicBezTo>
                  <a:cubicBezTo>
                    <a:pt x="47201" y="6872"/>
                    <a:pt x="46734" y="434"/>
                    <a:pt x="37328" y="234"/>
                  </a:cubicBezTo>
                  <a:cubicBezTo>
                    <a:pt x="27954" y="1"/>
                    <a:pt x="30456" y="6639"/>
                    <a:pt x="27954" y="8240"/>
                  </a:cubicBezTo>
                  <a:cubicBezTo>
                    <a:pt x="25419" y="9841"/>
                    <a:pt x="24752" y="7306"/>
                    <a:pt x="22217" y="8940"/>
                  </a:cubicBezTo>
                  <a:cubicBezTo>
                    <a:pt x="19715" y="10542"/>
                    <a:pt x="20849" y="13744"/>
                    <a:pt x="18781" y="14178"/>
                  </a:cubicBezTo>
                  <a:cubicBezTo>
                    <a:pt x="16713" y="14645"/>
                    <a:pt x="13978" y="12109"/>
                    <a:pt x="11476" y="13711"/>
                  </a:cubicBezTo>
                  <a:cubicBezTo>
                    <a:pt x="8974" y="15312"/>
                    <a:pt x="8974" y="16679"/>
                    <a:pt x="7807" y="16679"/>
                  </a:cubicBezTo>
                  <a:cubicBezTo>
                    <a:pt x="6639" y="16679"/>
                    <a:pt x="4371" y="15779"/>
                    <a:pt x="3003" y="16679"/>
                  </a:cubicBezTo>
                  <a:cubicBezTo>
                    <a:pt x="1602" y="17613"/>
                    <a:pt x="1" y="18747"/>
                    <a:pt x="1" y="18747"/>
                  </a:cubicBezTo>
                  <a:lnTo>
                    <a:pt x="36761" y="18747"/>
                  </a:lnTo>
                </a:path>
              </a:pathLst>
            </a:custGeom>
            <a:solidFill>
              <a:srgbClr val="6FA8DC"/>
            </a:solidFill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6613250" y="699238"/>
              <a:ext cx="25875" cy="12550"/>
            </a:xfrm>
            <a:custGeom>
              <a:avLst/>
              <a:gdLst/>
              <a:ahLst/>
              <a:cxnLst/>
              <a:rect l="l" t="t" r="r" b="b"/>
              <a:pathLst>
                <a:path w="1035" h="502" fill="none" extrusionOk="0">
                  <a:moveTo>
                    <a:pt x="1035" y="1"/>
                  </a:moveTo>
                  <a:cubicBezTo>
                    <a:pt x="701" y="201"/>
                    <a:pt x="334" y="368"/>
                    <a:pt x="1" y="501"/>
                  </a:cubicBezTo>
                </a:path>
              </a:pathLst>
            </a:custGeom>
            <a:noFill/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669975" y="432388"/>
              <a:ext cx="278550" cy="226850"/>
            </a:xfrm>
            <a:custGeom>
              <a:avLst/>
              <a:gdLst/>
              <a:ahLst/>
              <a:cxnLst/>
              <a:rect l="l" t="t" r="r" b="b"/>
              <a:pathLst>
                <a:path w="11142" h="9074" fill="none" extrusionOk="0">
                  <a:moveTo>
                    <a:pt x="0" y="9074"/>
                  </a:moveTo>
                  <a:cubicBezTo>
                    <a:pt x="67" y="8573"/>
                    <a:pt x="200" y="8106"/>
                    <a:pt x="400" y="7673"/>
                  </a:cubicBezTo>
                  <a:cubicBezTo>
                    <a:pt x="1101" y="6138"/>
                    <a:pt x="5271" y="6538"/>
                    <a:pt x="6405" y="6405"/>
                  </a:cubicBezTo>
                  <a:cubicBezTo>
                    <a:pt x="7505" y="6272"/>
                    <a:pt x="8473" y="4871"/>
                    <a:pt x="8906" y="2802"/>
                  </a:cubicBezTo>
                  <a:cubicBezTo>
                    <a:pt x="9140" y="1535"/>
                    <a:pt x="9974" y="501"/>
                    <a:pt x="11141" y="0"/>
                  </a:cubicBezTo>
                </a:path>
              </a:pathLst>
            </a:custGeom>
            <a:solidFill>
              <a:schemeClr val="lt2"/>
            </a:solidFill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9"/>
          <p:cNvGrpSpPr/>
          <p:nvPr/>
        </p:nvGrpSpPr>
        <p:grpSpPr>
          <a:xfrm>
            <a:off x="-777744" y="496172"/>
            <a:ext cx="2062948" cy="718477"/>
            <a:chOff x="957550" y="715500"/>
            <a:chExt cx="1099125" cy="382800"/>
          </a:xfrm>
        </p:grpSpPr>
        <p:sp>
          <p:nvSpPr>
            <p:cNvPr id="244" name="Google Shape;244;p29"/>
            <p:cNvSpPr/>
            <p:nvPr/>
          </p:nvSpPr>
          <p:spPr>
            <a:xfrm>
              <a:off x="1578825" y="986550"/>
              <a:ext cx="345275" cy="111750"/>
            </a:xfrm>
            <a:custGeom>
              <a:avLst/>
              <a:gdLst/>
              <a:ahLst/>
              <a:cxnLst/>
              <a:rect l="l" t="t" r="r" b="b"/>
              <a:pathLst>
                <a:path w="13811" h="4470" fill="none" extrusionOk="0">
                  <a:moveTo>
                    <a:pt x="13310" y="3636"/>
                  </a:moveTo>
                  <a:cubicBezTo>
                    <a:pt x="12709" y="3302"/>
                    <a:pt x="12442" y="3569"/>
                    <a:pt x="12209" y="3302"/>
                  </a:cubicBezTo>
                  <a:cubicBezTo>
                    <a:pt x="12009" y="3036"/>
                    <a:pt x="12809" y="2335"/>
                    <a:pt x="11175" y="1635"/>
                  </a:cubicBezTo>
                  <a:cubicBezTo>
                    <a:pt x="11175" y="1635"/>
                    <a:pt x="11075" y="133"/>
                    <a:pt x="8840" y="67"/>
                  </a:cubicBezTo>
                  <a:cubicBezTo>
                    <a:pt x="6638" y="0"/>
                    <a:pt x="7239" y="1601"/>
                    <a:pt x="6638" y="1968"/>
                  </a:cubicBezTo>
                  <a:cubicBezTo>
                    <a:pt x="6038" y="2335"/>
                    <a:pt x="5871" y="1735"/>
                    <a:pt x="5271" y="2135"/>
                  </a:cubicBezTo>
                  <a:cubicBezTo>
                    <a:pt x="4670" y="2502"/>
                    <a:pt x="4937" y="3269"/>
                    <a:pt x="4470" y="3369"/>
                  </a:cubicBezTo>
                  <a:cubicBezTo>
                    <a:pt x="3970" y="3503"/>
                    <a:pt x="3303" y="2902"/>
                    <a:pt x="2735" y="3269"/>
                  </a:cubicBezTo>
                  <a:cubicBezTo>
                    <a:pt x="2135" y="3636"/>
                    <a:pt x="2135" y="3970"/>
                    <a:pt x="1868" y="3970"/>
                  </a:cubicBezTo>
                  <a:cubicBezTo>
                    <a:pt x="1568" y="3970"/>
                    <a:pt x="1034" y="3769"/>
                    <a:pt x="701" y="3970"/>
                  </a:cubicBezTo>
                  <a:cubicBezTo>
                    <a:pt x="400" y="4203"/>
                    <a:pt x="0" y="4470"/>
                    <a:pt x="0" y="4470"/>
                  </a:cubicBezTo>
                  <a:lnTo>
                    <a:pt x="13743" y="4470"/>
                  </a:lnTo>
                  <a:cubicBezTo>
                    <a:pt x="13810" y="4103"/>
                    <a:pt x="13643" y="3769"/>
                    <a:pt x="13310" y="3636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702250" y="1071600"/>
              <a:ext cx="5850" cy="3350"/>
            </a:xfrm>
            <a:custGeom>
              <a:avLst/>
              <a:gdLst/>
              <a:ahLst/>
              <a:cxnLst/>
              <a:rect l="l" t="t" r="r" b="b"/>
              <a:pathLst>
                <a:path w="234" h="134" fill="none" extrusionOk="0">
                  <a:moveTo>
                    <a:pt x="234" y="0"/>
                  </a:moveTo>
                  <a:cubicBezTo>
                    <a:pt x="167" y="34"/>
                    <a:pt x="67" y="101"/>
                    <a:pt x="0" y="134"/>
                  </a:cubicBez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1715575" y="1008225"/>
              <a:ext cx="65900" cy="54225"/>
            </a:xfrm>
            <a:custGeom>
              <a:avLst/>
              <a:gdLst/>
              <a:ahLst/>
              <a:cxnLst/>
              <a:rect l="l" t="t" r="r" b="b"/>
              <a:pathLst>
                <a:path w="2636" h="2169" fill="none" extrusionOk="0">
                  <a:moveTo>
                    <a:pt x="2636" y="0"/>
                  </a:moveTo>
                  <a:cubicBezTo>
                    <a:pt x="2369" y="134"/>
                    <a:pt x="2169" y="367"/>
                    <a:pt x="2102" y="667"/>
                  </a:cubicBezTo>
                  <a:cubicBezTo>
                    <a:pt x="2002" y="1168"/>
                    <a:pt x="1769" y="1501"/>
                    <a:pt x="1502" y="1535"/>
                  </a:cubicBezTo>
                  <a:cubicBezTo>
                    <a:pt x="1268" y="1568"/>
                    <a:pt x="268" y="1468"/>
                    <a:pt x="101" y="1835"/>
                  </a:cubicBezTo>
                  <a:cubicBezTo>
                    <a:pt x="67" y="1935"/>
                    <a:pt x="34" y="2035"/>
                    <a:pt x="1" y="2169"/>
                  </a:cubicBez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673875" y="1069100"/>
              <a:ext cx="24225" cy="25"/>
            </a:xfrm>
            <a:custGeom>
              <a:avLst/>
              <a:gdLst/>
              <a:ahLst/>
              <a:cxnLst/>
              <a:rect l="l" t="t" r="r" b="b"/>
              <a:pathLst>
                <a:path w="969" h="1" fill="none" extrusionOk="0">
                  <a:moveTo>
                    <a:pt x="1" y="0"/>
                  </a:moveTo>
                  <a:lnTo>
                    <a:pt x="968" y="0"/>
                  </a:ln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957550" y="715500"/>
              <a:ext cx="1099125" cy="353625"/>
            </a:xfrm>
            <a:custGeom>
              <a:avLst/>
              <a:gdLst/>
              <a:ahLst/>
              <a:cxnLst/>
              <a:rect l="l" t="t" r="r" b="b"/>
              <a:pathLst>
                <a:path w="43965" h="14145" fill="none" extrusionOk="0">
                  <a:moveTo>
                    <a:pt x="37060" y="14144"/>
                  </a:moveTo>
                  <a:lnTo>
                    <a:pt x="43464" y="14144"/>
                  </a:lnTo>
                  <a:cubicBezTo>
                    <a:pt x="43464" y="14144"/>
                    <a:pt x="43965" y="12610"/>
                    <a:pt x="42097" y="11576"/>
                  </a:cubicBezTo>
                  <a:cubicBezTo>
                    <a:pt x="40195" y="10542"/>
                    <a:pt x="39328" y="11409"/>
                    <a:pt x="38661" y="10542"/>
                  </a:cubicBezTo>
                  <a:cubicBezTo>
                    <a:pt x="37961" y="9675"/>
                    <a:pt x="40529" y="7440"/>
                    <a:pt x="35392" y="5205"/>
                  </a:cubicBezTo>
                  <a:cubicBezTo>
                    <a:pt x="35392" y="5205"/>
                    <a:pt x="35058" y="401"/>
                    <a:pt x="27987" y="201"/>
                  </a:cubicBezTo>
                  <a:cubicBezTo>
                    <a:pt x="20948" y="1"/>
                    <a:pt x="22850" y="5038"/>
                    <a:pt x="20948" y="6239"/>
                  </a:cubicBezTo>
                  <a:cubicBezTo>
                    <a:pt x="19047" y="7406"/>
                    <a:pt x="18547" y="5538"/>
                    <a:pt x="16645" y="6739"/>
                  </a:cubicBezTo>
                  <a:cubicBezTo>
                    <a:pt x="14777" y="7940"/>
                    <a:pt x="15611" y="10342"/>
                    <a:pt x="14077" y="10709"/>
                  </a:cubicBezTo>
                  <a:cubicBezTo>
                    <a:pt x="12542" y="11042"/>
                    <a:pt x="10474" y="9141"/>
                    <a:pt x="8606" y="10342"/>
                  </a:cubicBezTo>
                  <a:cubicBezTo>
                    <a:pt x="6705" y="11576"/>
                    <a:pt x="6705" y="12577"/>
                    <a:pt x="5838" y="12577"/>
                  </a:cubicBezTo>
                  <a:cubicBezTo>
                    <a:pt x="5004" y="12577"/>
                    <a:pt x="3269" y="11909"/>
                    <a:pt x="2235" y="12577"/>
                  </a:cubicBezTo>
                  <a:cubicBezTo>
                    <a:pt x="1201" y="13277"/>
                    <a:pt x="0" y="14144"/>
                    <a:pt x="0" y="14144"/>
                  </a:cubicBezTo>
                  <a:lnTo>
                    <a:pt x="27586" y="14144"/>
                  </a:ln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347825" y="986550"/>
              <a:ext cx="19200" cy="9175"/>
            </a:xfrm>
            <a:custGeom>
              <a:avLst/>
              <a:gdLst/>
              <a:ahLst/>
              <a:cxnLst/>
              <a:rect l="l" t="t" r="r" b="b"/>
              <a:pathLst>
                <a:path w="768" h="367" fill="none" extrusionOk="0">
                  <a:moveTo>
                    <a:pt x="767" y="0"/>
                  </a:moveTo>
                  <a:cubicBezTo>
                    <a:pt x="534" y="133"/>
                    <a:pt x="267" y="267"/>
                    <a:pt x="0" y="367"/>
                  </a:cubicBez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1390350" y="786400"/>
              <a:ext cx="209350" cy="170150"/>
            </a:xfrm>
            <a:custGeom>
              <a:avLst/>
              <a:gdLst/>
              <a:ahLst/>
              <a:cxnLst/>
              <a:rect l="l" t="t" r="r" b="b"/>
              <a:pathLst>
                <a:path w="8374" h="6806" fill="none" extrusionOk="0">
                  <a:moveTo>
                    <a:pt x="0" y="6805"/>
                  </a:moveTo>
                  <a:cubicBezTo>
                    <a:pt x="67" y="6438"/>
                    <a:pt x="167" y="6105"/>
                    <a:pt x="301" y="5771"/>
                  </a:cubicBezTo>
                  <a:cubicBezTo>
                    <a:pt x="834" y="4604"/>
                    <a:pt x="3970" y="4937"/>
                    <a:pt x="4804" y="4804"/>
                  </a:cubicBezTo>
                  <a:cubicBezTo>
                    <a:pt x="5638" y="4704"/>
                    <a:pt x="6372" y="3670"/>
                    <a:pt x="6705" y="2102"/>
                  </a:cubicBezTo>
                  <a:cubicBezTo>
                    <a:pt x="6872" y="1168"/>
                    <a:pt x="7506" y="401"/>
                    <a:pt x="8373" y="0"/>
                  </a:cubicBezTo>
                </a:path>
              </a:pathLst>
            </a:custGeom>
            <a:noFill/>
            <a:ln w="10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effectLst>
            <a:glow rad="127000"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MOTIVATIONAL EXAMPLE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700" y="1464138"/>
            <a:ext cx="8151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On 22 October 2018, incumbent Paul </a:t>
            </a:r>
            <a:r>
              <a:rPr lang="en-US" sz="2000" dirty="0" err="1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Biya</a:t>
            </a: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was declared winner with a score of 71% despite all the controversies that surrounded the elections (reliefweb, 2018)</a:t>
            </a:r>
            <a:endParaRPr lang="en-US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833" y="520995"/>
            <a:ext cx="37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96633"/>
                </a:solidFill>
                <a:latin typeface="Anton" panose="020B0604020202020204" charset="0"/>
              </a:rPr>
              <a:t>Problem Statement</a:t>
            </a:r>
            <a:endParaRPr lang="en-US" sz="3600" dirty="0">
              <a:solidFill>
                <a:srgbClr val="996633"/>
              </a:solidFill>
              <a:latin typeface="Anton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831" y="1527463"/>
            <a:ext cx="794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Due to the criticisms such as: low transparency, fairness, effectiveness, it is evident </a:t>
            </a:r>
            <a:r>
              <a:rPr lang="en-U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that the current manual system really </a:t>
            </a: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needs </a:t>
            </a:r>
            <a:r>
              <a:rPr lang="en-U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 be </a:t>
            </a: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redesigned </a:t>
            </a:r>
            <a:r>
              <a:rPr lang="en-U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and improved.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832" y="520995"/>
            <a:ext cx="67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nton" panose="020B0604020202020204" charset="0"/>
              </a:rPr>
              <a:t>Problems of the Current system.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nton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833" y="1527464"/>
            <a:ext cx="6857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Time consumption,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Resource consumption,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Low transparency &amp; trust,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Low fairness and effectiveness,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Tendencies of fraud and violence.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1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5947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Question/Objectives</a:t>
            </a:r>
            <a:endParaRPr lang="en-US" b="1" dirty="0">
              <a:solidFill>
                <a:srgbClr val="5947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085688" y="1118848"/>
            <a:ext cx="6058312" cy="864135"/>
            <a:chOff x="4113734" y="1462930"/>
            <a:chExt cx="7109040" cy="1152479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466250"/>
              <a:ext cx="5736375" cy="11491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 smtClean="0">
                  <a:latin typeface="Anton" panose="020B0604020202020204" charset="0"/>
                </a:rPr>
                <a:t>Research Objective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develop an interactive, usable, and secured electronic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electoral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system for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ELECAM.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57444" y="3026656"/>
            <a:ext cx="6123716" cy="1134371"/>
            <a:chOff x="4878898" y="3243971"/>
            <a:chExt cx="7033000" cy="1299166"/>
          </a:xfrm>
        </p:grpSpPr>
        <p:sp>
          <p:nvSpPr>
            <p:cNvPr id="19" name="Rectangle 18"/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39966" y="3274329"/>
              <a:ext cx="5771932" cy="126880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0"/>
            </a:sp3d>
          </p:spPr>
          <p:txBody>
            <a:bodyPr wrap="square" rtlCol="0" anchor="ctr">
              <a:spAutoFit/>
            </a:bodyPr>
            <a:lstStyle/>
            <a:p>
              <a:r>
                <a:rPr lang="en-US" sz="1799" dirty="0" smtClean="0">
                  <a:latin typeface="Anton" panose="020B0604020202020204" charset="0"/>
                </a:rPr>
                <a:t>General Question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Will </a:t>
              </a:r>
              <a:r>
                <a:rPr lang="en-US" sz="1600" dirty="0" smtClean="0"/>
                <a:t>developing an </a:t>
              </a:r>
              <a:r>
                <a:rPr lang="en-US" sz="1600" dirty="0"/>
                <a:t>electronic electoral system be an effective method for managing elections for </a:t>
              </a:r>
              <a:r>
                <a:rPr lang="en-US" sz="1600" dirty="0" smtClean="0"/>
                <a:t>ELECAM?”</a:t>
              </a:r>
              <a:endParaRPr lang="en-US" sz="1799" dirty="0"/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solidFill>
              <a:srgbClr val="0099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1" y="1346293"/>
            <a:ext cx="2870828" cy="2988000"/>
          </a:xfrm>
          <a:prstGeom prst="rect">
            <a:avLst/>
          </a:prstGeom>
          <a:effectLst>
            <a:outerShdw blurRad="50800" dist="50800" dir="5400000" sx="95000" sy="95000" algn="ctr" rotWithShape="0">
              <a:srgbClr val="000000"/>
            </a:outerShdw>
            <a:reflection stA="45000" endPos="0" dist="50800" dir="5400000" sy="-100000" algn="bl" rotWithShape="0"/>
            <a:softEdge rad="38100"/>
          </a:effectLst>
          <a:scene3d>
            <a:camera prst="orthographicFront"/>
            <a:lightRig rig="threePt" dir="t"/>
          </a:scene3d>
          <a:sp3d>
            <a:bevelT w="12700"/>
          </a:sp3d>
        </p:spPr>
      </p:pic>
    </p:spTree>
    <p:extLst>
      <p:ext uri="{BB962C8B-B14F-4D97-AF65-F5344CB8AC3E}">
        <p14:creationId xmlns:p14="http://schemas.microsoft.com/office/powerpoint/2010/main" val="9961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10000" b="-10000"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3" name="Google Shape;323;p31"/>
          <p:cNvSpPr/>
          <p:nvPr/>
        </p:nvSpPr>
        <p:spPr>
          <a:xfrm>
            <a:off x="6221076" y="1831074"/>
            <a:ext cx="2380664" cy="2655865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 useBgFill="1">
        <p:nvSpPr>
          <p:cNvPr id="324" name="Google Shape;324;p31"/>
          <p:cNvSpPr/>
          <p:nvPr/>
        </p:nvSpPr>
        <p:spPr>
          <a:xfrm>
            <a:off x="3531604" y="1831075"/>
            <a:ext cx="2080800" cy="254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 useBgFill="1">
        <p:nvSpPr>
          <p:cNvPr id="325" name="Google Shape;325;p31"/>
          <p:cNvSpPr/>
          <p:nvPr/>
        </p:nvSpPr>
        <p:spPr>
          <a:xfrm>
            <a:off x="757168" y="1831075"/>
            <a:ext cx="2080800" cy="254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ctrTitle"/>
          </p:nvPr>
        </p:nvSpPr>
        <p:spPr>
          <a:xfrm>
            <a:off x="966069" y="3058359"/>
            <a:ext cx="1680908" cy="917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bg1"/>
                </a:solidFill>
              </a:rPr>
              <a:t>USA ELECTORAL SYSTEM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ctrTitle" idx="2"/>
          </p:nvPr>
        </p:nvSpPr>
        <p:spPr>
          <a:xfrm>
            <a:off x="3552327" y="3215483"/>
            <a:ext cx="2028390" cy="759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1600" dirty="0">
                <a:solidFill>
                  <a:schemeClr val="bg1"/>
                </a:solidFill>
              </a:rPr>
              <a:t>University </a:t>
            </a:r>
            <a:r>
              <a:rPr lang="en" sz="1600" dirty="0" smtClean="0">
                <a:solidFill>
                  <a:schemeClr val="bg1"/>
                </a:solidFill>
              </a:rPr>
              <a:t>of Kwame Nkruma voting </a:t>
            </a:r>
            <a:r>
              <a:rPr lang="en" sz="1600" dirty="0">
                <a:solidFill>
                  <a:schemeClr val="bg1"/>
                </a:solidFill>
              </a:rPr>
              <a:t>Portal</a:t>
            </a:r>
            <a:endParaRPr sz="1600" dirty="0"/>
          </a:p>
        </p:txBody>
      </p:sp>
      <p:sp>
        <p:nvSpPr>
          <p:cNvPr id="330" name="Google Shape;330;p31"/>
          <p:cNvSpPr txBox="1">
            <a:spLocks noGrp="1"/>
          </p:cNvSpPr>
          <p:nvPr>
            <p:ph type="ctrTitle" idx="4"/>
          </p:nvPr>
        </p:nvSpPr>
        <p:spPr>
          <a:xfrm>
            <a:off x="6154108" y="2922535"/>
            <a:ext cx="25146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Victoria University Kampala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e-voting Application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(VU Elections)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32" name="Google Shape;332;p31"/>
          <p:cNvSpPr txBox="1">
            <a:spLocks noGrp="1"/>
          </p:cNvSpPr>
          <p:nvPr>
            <p:ph type="ctrTitle" idx="6"/>
          </p:nvPr>
        </p:nvSpPr>
        <p:spPr>
          <a:xfrm>
            <a:off x="1518300" y="603809"/>
            <a:ext cx="61074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>
                    <a:lumMod val="85000"/>
                  </a:schemeClr>
                </a:solidFill>
              </a:rPr>
              <a:t>Literature Review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1" name="Google Shape;10392;p63"/>
          <p:cNvGrpSpPr/>
          <p:nvPr/>
        </p:nvGrpSpPr>
        <p:grpSpPr>
          <a:xfrm>
            <a:off x="1618153" y="2363759"/>
            <a:ext cx="359213" cy="327807"/>
            <a:chOff x="1958520" y="2302574"/>
            <a:chExt cx="359213" cy="327807"/>
          </a:xfrm>
        </p:grpSpPr>
        <p:sp>
          <p:nvSpPr>
            <p:cNvPr id="32" name="Google Shape;10393;p63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94;p63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95;p63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396;p63"/>
          <p:cNvGrpSpPr/>
          <p:nvPr/>
        </p:nvGrpSpPr>
        <p:grpSpPr>
          <a:xfrm>
            <a:off x="4468209" y="2363759"/>
            <a:ext cx="207582" cy="359594"/>
            <a:chOff x="2656082" y="2287427"/>
            <a:chExt cx="207582" cy="359594"/>
          </a:xfrm>
        </p:grpSpPr>
        <p:sp>
          <p:nvSpPr>
            <p:cNvPr id="37" name="Google Shape;10397;p6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0398;p6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0399;p6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0400;p6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Google Shape;11038;p64"/>
          <p:cNvSpPr/>
          <p:nvPr/>
        </p:nvSpPr>
        <p:spPr>
          <a:xfrm>
            <a:off x="7098092" y="2357379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4" grpId="0" animBg="1"/>
      <p:bldP spid="325" grpId="0" animBg="1"/>
      <p:bldP spid="326" grpId="0"/>
      <p:bldP spid="328" grpId="0"/>
      <p:bldP spid="330" grpId="0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8"/>
          <p:cNvGrpSpPr>
            <a:grpSpLocks noChangeAspect="1"/>
          </p:cNvGrpSpPr>
          <p:nvPr/>
        </p:nvGrpSpPr>
        <p:grpSpPr bwMode="auto">
          <a:xfrm>
            <a:off x="506835" y="850589"/>
            <a:ext cx="8318188" cy="372392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7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5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89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2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3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5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7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8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0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3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4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8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9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0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2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3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4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5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6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7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8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0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1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2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3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4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5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7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8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29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0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1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2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4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5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6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7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8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9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0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1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2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3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4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5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6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7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8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9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0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1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2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5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6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7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8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0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1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2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3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4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5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6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7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8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9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0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1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2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3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4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5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6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7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8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9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0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1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2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3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4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5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6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7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8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9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0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/>
            </a:p>
          </p:txBody>
        </p:sp>
        <p:sp>
          <p:nvSpPr>
            <p:cNvPr id="191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2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3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4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5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7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8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9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0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1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2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3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4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5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6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9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0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1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2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3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4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5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6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7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8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9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0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1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2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3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4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5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6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58957" y="1535373"/>
            <a:ext cx="1371600" cy="13716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ounded Rectangle 2"/>
          <p:cNvSpPr/>
          <p:nvPr/>
        </p:nvSpPr>
        <p:spPr>
          <a:xfrm>
            <a:off x="2877119" y="1535373"/>
            <a:ext cx="1371600" cy="1371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ounded Rectangle 3"/>
          <p:cNvSpPr/>
          <p:nvPr/>
        </p:nvSpPr>
        <p:spPr>
          <a:xfrm>
            <a:off x="4895282" y="1535373"/>
            <a:ext cx="1371600" cy="13716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6913444" y="1535373"/>
            <a:ext cx="1371600" cy="13716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797563" y="3240182"/>
            <a:ext cx="1492340" cy="76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nton" panose="020B0604020202020204" charset="0"/>
                <a:cs typeface="Arial" panose="020B0604020202020204" pitchFamily="34" charset="0"/>
              </a:rPr>
              <a:t>Requirement Analysis</a:t>
            </a:r>
            <a:endParaRPr lang="en-US" sz="2000" dirty="0">
              <a:solidFill>
                <a:schemeClr val="bg1"/>
              </a:solidFill>
              <a:latin typeface="Anton" panose="020B060402020202020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6749" y="3241307"/>
            <a:ext cx="1492340" cy="714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nton" panose="020B0604020202020204" charset="0"/>
                <a:cs typeface="Arial" panose="020B0604020202020204" pitchFamily="34" charset="0"/>
              </a:rPr>
              <a:t>Design</a:t>
            </a:r>
            <a:endParaRPr lang="en-US" sz="2000" dirty="0">
              <a:solidFill>
                <a:schemeClr val="bg1"/>
              </a:solidFill>
              <a:latin typeface="Anton" panose="020B060402020202020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34912" y="3241307"/>
            <a:ext cx="1492340" cy="714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nton" panose="020B0604020202020204" charset="0"/>
                <a:cs typeface="Arial" panose="020B0604020202020204" pitchFamily="34" charset="0"/>
              </a:rPr>
              <a:t>Coding</a:t>
            </a:r>
            <a:endParaRPr lang="en-US" sz="2000" dirty="0">
              <a:solidFill>
                <a:schemeClr val="bg1"/>
              </a:solidFill>
              <a:latin typeface="Anton" panose="020B060402020202020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3074" y="3241307"/>
            <a:ext cx="1492340" cy="714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nton" panose="020B0604020202020204" charset="0"/>
                <a:cs typeface="Arial" panose="020B0604020202020204" pitchFamily="34" charset="0"/>
              </a:rPr>
              <a:t>Implementation/Testing</a:t>
            </a:r>
            <a:endParaRPr lang="en-US" sz="2000" dirty="0">
              <a:solidFill>
                <a:schemeClr val="bg1"/>
              </a:solidFill>
              <a:latin typeface="Anton" panose="020B0604020202020204" charset="0"/>
              <a:cs typeface="Arial" panose="020B0604020202020204" pitchFamily="34" charset="0"/>
            </a:endParaRPr>
          </a:p>
        </p:txBody>
      </p:sp>
      <p:sp>
        <p:nvSpPr>
          <p:cNvPr id="11" name="Isosceles Triangle 10"/>
          <p:cNvSpPr/>
          <p:nvPr/>
        </p:nvSpPr>
        <p:spPr>
          <a:xfrm rot="5400000">
            <a:off x="2297942" y="2031810"/>
            <a:ext cx="525822" cy="3787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Isosceles Triangle 11"/>
          <p:cNvSpPr/>
          <p:nvPr/>
        </p:nvSpPr>
        <p:spPr>
          <a:xfrm rot="5400000">
            <a:off x="4321223" y="2031810"/>
            <a:ext cx="525822" cy="3787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6330524" y="2031810"/>
            <a:ext cx="525822" cy="3787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27" name="Group 226"/>
          <p:cNvGrpSpPr/>
          <p:nvPr/>
        </p:nvGrpSpPr>
        <p:grpSpPr>
          <a:xfrm>
            <a:off x="0" y="4826001"/>
            <a:ext cx="9144000" cy="317500"/>
            <a:chOff x="0" y="6434667"/>
            <a:chExt cx="12192000" cy="423333"/>
          </a:xfrm>
        </p:grpSpPr>
        <p:sp>
          <p:nvSpPr>
            <p:cNvPr id="228" name="Rectangle 227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0189" y="6461667"/>
              <a:ext cx="2995629" cy="33855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sz="105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81153" y="265814"/>
            <a:ext cx="278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0404"/>
                </a:solidFill>
                <a:latin typeface="Anton" panose="020B0604020202020204" charset="0"/>
              </a:rPr>
              <a:t>Methodology</a:t>
            </a:r>
            <a:endParaRPr lang="en-US" sz="3200" dirty="0">
              <a:solidFill>
                <a:srgbClr val="040404"/>
              </a:solidFill>
              <a:latin typeface="Anton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4642" y="850589"/>
            <a:ext cx="1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50321" y="869732"/>
            <a:ext cx="33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nton" panose="020B0604020202020204" charset="0"/>
              </a:rPr>
              <a:t>Incremental SDLC Model</a:t>
            </a:r>
            <a:endParaRPr lang="en-US" sz="1800" dirty="0">
              <a:solidFill>
                <a:schemeClr val="tx1"/>
              </a:solidFill>
              <a:latin typeface="Ant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Architecture Final Project by Slidesgo">
  <a:themeElements>
    <a:clrScheme name="Simple Light">
      <a:dk1>
        <a:srgbClr val="263238"/>
      </a:dk1>
      <a:lt1>
        <a:srgbClr val="FFFFFF"/>
      </a:lt1>
      <a:dk2>
        <a:srgbClr val="4DD2FF"/>
      </a:dk2>
      <a:lt2>
        <a:srgbClr val="A6E9FF"/>
      </a:lt2>
      <a:accent1>
        <a:srgbClr val="CAF1FF"/>
      </a:accent1>
      <a:accent2>
        <a:srgbClr val="2F809C"/>
      </a:accent2>
      <a:accent3>
        <a:srgbClr val="DBDBDB"/>
      </a:accent3>
      <a:accent4>
        <a:srgbClr val="636363"/>
      </a:accent4>
      <a:accent5>
        <a:srgbClr val="DBDBDB"/>
      </a:accent5>
      <a:accent6>
        <a:srgbClr val="EEFF41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A6A6A6"/>
      </a:dk2>
      <a:lt2>
        <a:srgbClr val="EEEEEE"/>
      </a:lt2>
      <a:accent1>
        <a:srgbClr val="FFAB40"/>
      </a:accent1>
      <a:accent2>
        <a:srgbClr val="37474F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us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340</Words>
  <Application>Microsoft Office PowerPoint</Application>
  <PresentationFormat>On-screen Show (16:9)</PresentationFormat>
  <Paragraphs>82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Anton</vt:lpstr>
      <vt:lpstr>Lucida Bright</vt:lpstr>
      <vt:lpstr>Abel</vt:lpstr>
      <vt:lpstr>Arial</vt:lpstr>
      <vt:lpstr>Calibri</vt:lpstr>
      <vt:lpstr>Times New Roman</vt:lpstr>
      <vt:lpstr>Arial Narrow</vt:lpstr>
      <vt:lpstr>Lucida Sans Unicode</vt:lpstr>
      <vt:lpstr>Open Sans</vt:lpstr>
      <vt:lpstr>Calibri Light</vt:lpstr>
      <vt:lpstr>Proxima Nova</vt:lpstr>
      <vt:lpstr>Proxima Nova Semibold</vt:lpstr>
      <vt:lpstr>Architecture Final Project by Slidesgo</vt:lpstr>
      <vt:lpstr>Slidesgo Final Pages</vt:lpstr>
      <vt:lpstr>Office Theme</vt:lpstr>
      <vt:lpstr>Design and Implementation of AN ELECTRONIC ELECTORAL SYSTEM FOR ELECAM</vt:lpstr>
      <vt:lpstr>03</vt:lpstr>
      <vt:lpstr>Introduction</vt:lpstr>
      <vt:lpstr>MOTIVATIONAL EXAMPLE</vt:lpstr>
      <vt:lpstr>PowerPoint Presentation</vt:lpstr>
      <vt:lpstr>PowerPoint Presentation</vt:lpstr>
      <vt:lpstr>Research Question/Objectives</vt:lpstr>
      <vt:lpstr>USA ELECTORAL SYSTEM</vt:lpstr>
      <vt:lpstr>PowerPoint Presentation</vt:lpstr>
      <vt:lpstr>PowerPoint Presentation</vt:lpstr>
      <vt:lpstr>Design </vt:lpstr>
      <vt:lpstr>Design </vt:lpstr>
      <vt:lpstr>Design </vt:lpstr>
      <vt:lpstr>Design </vt:lpstr>
      <vt:lpstr>Design </vt:lpstr>
      <vt:lpstr>Testing/Demo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Web-based Student Registration System</dc:title>
  <dc:creator>The KUTI's</dc:creator>
  <cp:lastModifiedBy>Microsoft account</cp:lastModifiedBy>
  <cp:revision>124</cp:revision>
  <dcterms:modified xsi:type="dcterms:W3CDTF">2023-09-14T19:06:30Z</dcterms:modified>
</cp:coreProperties>
</file>